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9" r:id="rId3"/>
    <p:sldId id="258" r:id="rId4"/>
    <p:sldId id="259" r:id="rId5"/>
    <p:sldId id="282" r:id="rId6"/>
    <p:sldId id="292" r:id="rId7"/>
    <p:sldId id="293" r:id="rId8"/>
    <p:sldId id="291" r:id="rId9"/>
    <p:sldId id="302" r:id="rId10"/>
    <p:sldId id="294" r:id="rId11"/>
    <p:sldId id="295" r:id="rId12"/>
    <p:sldId id="296" r:id="rId13"/>
    <p:sldId id="303" r:id="rId14"/>
    <p:sldId id="297" r:id="rId15"/>
    <p:sldId id="271" r:id="rId16"/>
    <p:sldId id="298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-540" y="-9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08B9ECC-F01B-7EE2-A974-B3970D4856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1D892314-159D-6C3D-D1B3-3F70E3903A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AB1EA01-9B53-B635-1785-3A4F567AA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A0A4-BFCF-4F8F-AB22-BDAF25C8B134}" type="datetimeFigureOut">
              <a:rPr lang="ru-RU" smtClean="0"/>
              <a:t>02.07.2024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2FFDE10-3779-5521-B09C-54AB99510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0155FBD-6A9F-94CB-05DF-3ECD20734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505EC-9654-4AFC-9DFD-B61C0A589A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719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2AAB83E-7007-B97F-B62D-2B411E318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FDC51B5-148C-C3D9-E4CD-E14733D156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C0BD2AE-AB6D-57E3-1A74-E4C520172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A0A4-BFCF-4F8F-AB22-BDAF25C8B134}" type="datetimeFigureOut">
              <a:rPr lang="ru-RU" smtClean="0"/>
              <a:t>02.07.2024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1194283-00D3-16AE-19E2-DECA1A958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8700AE8-61B1-C1F3-D1E9-4006532EA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505EC-9654-4AFC-9DFD-B61C0A589A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728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DCCE06F0-D846-4C96-2668-4E031A4F08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785E5FF4-BE76-765B-93BB-A5F16459F1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FBA1752-0C0F-51BD-B8D3-BFE67A5C8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A0A4-BFCF-4F8F-AB22-BDAF25C8B134}" type="datetimeFigureOut">
              <a:rPr lang="ru-RU" smtClean="0"/>
              <a:t>02.07.2024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60C609F-B14E-DAEB-C1D5-06B42FC1A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AD6EC09-3637-FA37-4F22-222AF3A40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505EC-9654-4AFC-9DFD-B61C0A589A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7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D6647BB-E842-849E-1CCF-DB82BA2BC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66AD581-65CC-4B58-9BAB-3EF75AE946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A7FE435-1897-4F1A-BE88-E80184C8E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A0A4-BFCF-4F8F-AB22-BDAF25C8B134}" type="datetimeFigureOut">
              <a:rPr lang="ru-RU" smtClean="0"/>
              <a:t>02.07.2024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F97F5A9-2AC6-6658-FFBC-947101474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CC6CD24-474E-FB17-9083-B666CA31D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505EC-9654-4AFC-9DFD-B61C0A589A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55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4913181-8209-09BB-7D9A-D7B8276DE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B089396-4D07-DB87-A68F-9AE8C39822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AA85FEF-D304-65F9-35B6-6979C0363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A0A4-BFCF-4F8F-AB22-BDAF25C8B134}" type="datetimeFigureOut">
              <a:rPr lang="ru-RU" smtClean="0"/>
              <a:t>02.07.2024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0E7C699-0924-786D-8480-A2069B41D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63F5F76-D0D9-B3E5-2F3D-E4A548B2A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505EC-9654-4AFC-9DFD-B61C0A589A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931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4F1A625-EC31-E246-8653-2597111C6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35BB295-4F23-02AD-9282-C18A2CC341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B2B12B6B-A1E7-D5E8-16D1-49FDCA64C9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A6BEBA98-A265-2A36-D632-080F13118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A0A4-BFCF-4F8F-AB22-BDAF25C8B134}" type="datetimeFigureOut">
              <a:rPr lang="ru-RU" smtClean="0"/>
              <a:t>02.07.2024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34987D4-2E2A-9EF2-85CF-D5A5BE0A2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98A6D0A-CF09-33C4-9AE5-5932D2E13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505EC-9654-4AFC-9DFD-B61C0A589A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159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1A3A80C-A79E-BCD5-3028-C6ABBC3EE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E111933-507C-D620-4690-4B6DD8E70E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8EFB059-BF78-BA6D-2C2D-5B7E6B73C5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D461CACF-FF50-A998-8D79-34A778D7B8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A5315ED3-C1CD-91B2-9629-3E221134BE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30A0E03B-F1BA-5F8E-C38F-0F47E2DCE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A0A4-BFCF-4F8F-AB22-BDAF25C8B134}" type="datetimeFigureOut">
              <a:rPr lang="ru-RU" smtClean="0"/>
              <a:t>02.07.2024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39A2E58C-6657-CA6D-992E-813CB313B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8F5476C3-4EC5-F924-7341-3B2EA4928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505EC-9654-4AFC-9DFD-B61C0A589A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007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0336563-0794-D9A1-7BE7-7E12A482A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4304D748-85CD-2C2E-FE6A-75DC6DC38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A0A4-BFCF-4F8F-AB22-BDAF25C8B134}" type="datetimeFigureOut">
              <a:rPr lang="ru-RU" smtClean="0"/>
              <a:t>02.07.2024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D5BAABB9-4E5A-1631-CC50-8EF7FFBD8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9DEDAE50-92B6-D8B4-158D-D57E26E80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505EC-9654-4AFC-9DFD-B61C0A589A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621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9B53A7CE-3914-525F-5114-BEAAA72EF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A0A4-BFCF-4F8F-AB22-BDAF25C8B134}" type="datetimeFigureOut">
              <a:rPr lang="ru-RU" smtClean="0"/>
              <a:t>02.07.2024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EB6BAAC0-D528-5E14-ADF2-CCCD2816F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B3BDDEED-941F-2698-7BD7-B57DB1CB8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505EC-9654-4AFC-9DFD-B61C0A589A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644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ACD295F-D191-1412-A802-A381ADEE1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1FAC09B-76C7-370F-A68B-2F69D9D373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48FE06C-310A-3DC2-D9E3-B1577D0BC3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1F0EAD6-E8FF-3A65-1735-8ACE1A2E3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A0A4-BFCF-4F8F-AB22-BDAF25C8B134}" type="datetimeFigureOut">
              <a:rPr lang="ru-RU" smtClean="0"/>
              <a:t>02.07.2024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B59C2BB-7C69-8CA0-95E0-D4F5ED3CB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4B43861-CED1-C0BB-363C-7F1F32FF4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505EC-9654-4AFC-9DFD-B61C0A589A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613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2EE3625-31AB-7E73-B38C-D8A06E876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6904FB90-0E5C-318C-F876-0032EC4963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0A6FDB1-C397-F92A-71E8-50031C23C4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9F7D991-B68C-72DB-DEFE-4F5A8BBEE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A0A4-BFCF-4F8F-AB22-BDAF25C8B134}" type="datetimeFigureOut">
              <a:rPr lang="ru-RU" smtClean="0"/>
              <a:t>02.07.2024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3EBD081-A980-6B0B-7B1E-0F59149FD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21309F4-37EA-81C2-9BD6-A17A8783E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505EC-9654-4AFC-9DFD-B61C0A589A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85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0BB0AF3-1328-A9D9-0FEF-24C1E14D0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EBC1D6B-13D1-DF78-9989-8FFC5F4CEE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5ED8C8C-CA7B-4742-B318-8974FC207D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4CA0A4-BFCF-4F8F-AB22-BDAF25C8B134}" type="datetimeFigureOut">
              <a:rPr lang="ru-RU" smtClean="0"/>
              <a:t>02.07.2024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7A33A08-190B-1D6B-A6D7-48D7B3F4BD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4D3A840-5F29-3B96-C58B-27F28FE600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505EC-9654-4AFC-9DFD-B61C0A589A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401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 l="-46000" r="-4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378905E7-D02F-6AC2-FF2B-E2E759C721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6972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31006" y="1833329"/>
            <a:ext cx="11871854" cy="339398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3EDCA5C4-A246-9FA7-C042-8EDA7762FB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904" y="0"/>
            <a:ext cx="6858000" cy="68580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818219" y="2213303"/>
            <a:ext cx="686845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Franklin Gothic Medium Cond" panose="020B0606030402020204" pitchFamily="34" charset="0"/>
              </a:rPr>
              <a:t>О праздновании Дня </a:t>
            </a:r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Franklin Gothic Medium Cond" panose="020B0606030402020204" pitchFamily="34" charset="0"/>
              </a:rPr>
              <a:t>семьи, </a:t>
            </a:r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Franklin Gothic Medium Cond" panose="020B0606030402020204" pitchFamily="34" charset="0"/>
              </a:rPr>
              <a:t>любви и верности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Franklin Gothic Medium Cond" panose="020B0606030402020204" pitchFamily="34" charset="0"/>
              </a:rPr>
              <a:t>в городе Калуга</a:t>
            </a:r>
          </a:p>
        </p:txBody>
      </p:sp>
      <p:pic>
        <p:nvPicPr>
          <p:cNvPr id="3078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8587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85002" y="307195"/>
            <a:ext cx="42596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Franklin Gothic Medium Cond" panose="020B0606030402020204" pitchFamily="34" charset="0"/>
              </a:rPr>
              <a:t>Городская Управа города Калуги</a:t>
            </a:r>
          </a:p>
          <a:p>
            <a:pPr algn="ctr"/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Franklin Gothic Medium Cond" panose="020B0606030402020204" pitchFamily="34" charset="0"/>
              </a:rPr>
              <a:t>У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Franklin Gothic Medium Cond" panose="020B0606030402020204" pitchFamily="34" charset="0"/>
              </a:rPr>
              <a:t>правление 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Franklin Gothic Medium Cond" panose="020B0606030402020204" pitchFamily="34" charset="0"/>
              </a:rPr>
              <a:t>социальной защиты города Калуги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AAE642E6-AD8B-18C9-5474-BC65E4BAF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477" y="2094951"/>
            <a:ext cx="6773383" cy="33020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5C75579-6293-7752-6FD0-534515831E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78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8587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96910" y="307195"/>
            <a:ext cx="48358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Franklin Gothic Medium Cond" panose="020B0606030402020204" pitchFamily="34" charset="0"/>
              </a:rPr>
              <a:t>Городская Управа города Калуги</a:t>
            </a:r>
          </a:p>
          <a:p>
            <a:pPr algn="ctr"/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Franklin Gothic Medium Cond" panose="020B0606030402020204" pitchFamily="34" charset="0"/>
              </a:rPr>
              <a:t>Управление социальной защиты города Калуги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01CF9F02-5E54-E745-72F6-79C0AA3DA6F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69"/>
          <a:stretch/>
        </p:blipFill>
        <p:spPr>
          <a:xfrm>
            <a:off x="2235502" y="1333500"/>
            <a:ext cx="7503722" cy="4218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156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5C75579-6293-7752-6FD0-534515831E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78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8587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96910" y="307195"/>
            <a:ext cx="48358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Franklin Gothic Medium Cond" panose="020B0606030402020204" pitchFamily="34" charset="0"/>
              </a:rPr>
              <a:t>Городская Управа города Калуги</a:t>
            </a:r>
          </a:p>
          <a:p>
            <a:pPr algn="ctr"/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Franklin Gothic Medium Cond" panose="020B0606030402020204" pitchFamily="34" charset="0"/>
              </a:rPr>
              <a:t>Управление социальной защиты города Калуги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382AAE78-8936-2857-7F70-14EC3EC271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706" y="1058473"/>
            <a:ext cx="4081509" cy="2721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6A300AC3-5EC8-8EC0-F9E6-9810B3A4EC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132" y="3634620"/>
            <a:ext cx="4032814" cy="26885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05F8CC23-0483-933B-F048-363CF19BC70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655" y="2063200"/>
            <a:ext cx="4714262" cy="31428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01167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5C75579-6293-7752-6FD0-534515831E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78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8587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96910" y="307195"/>
            <a:ext cx="48358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Franklin Gothic Medium Cond" panose="020B0606030402020204" pitchFamily="34" charset="0"/>
              </a:rPr>
              <a:t>Городская Управа города Калуги</a:t>
            </a:r>
          </a:p>
          <a:p>
            <a:pPr algn="ctr"/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Franklin Gothic Medium Cond" panose="020B0606030402020204" pitchFamily="34" charset="0"/>
              </a:rPr>
              <a:t>Управление социальной защиты города Калуги</a:t>
            </a:r>
          </a:p>
        </p:txBody>
      </p:sp>
      <p:pic>
        <p:nvPicPr>
          <p:cNvPr id="4102" name="Picture 6" descr="M:\День семьи, любви и верности\2022\IMG_44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5616" y="1183563"/>
            <a:ext cx="7370376" cy="4913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0521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5C75579-6293-7752-6FD0-534515831E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78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8587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96910" y="307195"/>
            <a:ext cx="48358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Franklin Gothic Medium Cond" panose="020B0606030402020204" pitchFamily="34" charset="0"/>
              </a:rPr>
              <a:t>Городская Управа города Калуги</a:t>
            </a:r>
          </a:p>
          <a:p>
            <a:pPr algn="ctr"/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Franklin Gothic Medium Cond" panose="020B0606030402020204" pitchFamily="34" charset="0"/>
              </a:rPr>
              <a:t>Управление социальной защиты города Калуги</a:t>
            </a:r>
          </a:p>
        </p:txBody>
      </p:sp>
      <p:pic>
        <p:nvPicPr>
          <p:cNvPr id="5122" name="Picture 2" descr="C:\Users\babay\AppData\Local\Temp\notesB44A69\~82025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164" y="1134208"/>
            <a:ext cx="5027244" cy="5027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561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5C75579-6293-7752-6FD0-534515831E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78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8587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96910" y="307195"/>
            <a:ext cx="48358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Franklin Gothic Medium Cond" panose="020B0606030402020204" pitchFamily="34" charset="0"/>
              </a:rPr>
              <a:t>Городская Управа города Калуги</a:t>
            </a:r>
          </a:p>
          <a:p>
            <a:pPr algn="ctr"/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Franklin Gothic Medium Cond" panose="020B0606030402020204" pitchFamily="34" charset="0"/>
              </a:rPr>
              <a:t>Управление социальной защиты города Калуги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96DA8BE8-0E41-B2F1-6C0C-595933A2B1D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7699" b="22066"/>
          <a:stretch/>
        </p:blipFill>
        <p:spPr>
          <a:xfrm>
            <a:off x="6519636" y="1937646"/>
            <a:ext cx="5013762" cy="31623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5C2A31FA-F05A-002B-3128-E4E169892BF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725" y="1937646"/>
            <a:ext cx="4743452" cy="31623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64131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A0B9F8A0-07D2-64C8-72F3-414D149C8E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78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8587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2E3B9727-2F88-E075-59BF-3DDEB80F06AE}"/>
              </a:ext>
            </a:extLst>
          </p:cNvPr>
          <p:cNvSpPr txBox="1"/>
          <p:nvPr/>
        </p:nvSpPr>
        <p:spPr>
          <a:xfrm>
            <a:off x="996910" y="307195"/>
            <a:ext cx="48358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Franklin Gothic Medium Cond" panose="020B0606030402020204" pitchFamily="34" charset="0"/>
              </a:rPr>
              <a:t>Городская Управа города Калуги</a:t>
            </a:r>
          </a:p>
          <a:p>
            <a:pPr algn="ctr"/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Franklin Gothic Medium Cond" panose="020B0606030402020204" pitchFamily="34" charset="0"/>
              </a:rPr>
              <a:t>Управление социальной защиты города Калуги</a:t>
            </a:r>
          </a:p>
        </p:txBody>
      </p:sp>
      <p:pic>
        <p:nvPicPr>
          <p:cNvPr id="6146" name="Picture 2" descr="M:\День семьи, любви и верности\2022\IMG_44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0371" y="1095554"/>
            <a:ext cx="7304830" cy="4869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0816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5C75579-6293-7752-6FD0-534515831E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pic>
        <p:nvPicPr>
          <p:cNvPr id="3078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8587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96910" y="307195"/>
            <a:ext cx="48358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Franklin Gothic Medium Cond" panose="020B0606030402020204" pitchFamily="34" charset="0"/>
              </a:rPr>
              <a:t>Городская Управа города Калуги</a:t>
            </a:r>
          </a:p>
          <a:p>
            <a:pPr algn="ctr"/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Franklin Gothic Medium Cond" panose="020B0606030402020204" pitchFamily="34" charset="0"/>
              </a:rPr>
              <a:t>Управление социальной защиты города Калуги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843869FF-05EC-14C4-D534-F09EA5D4F08D}"/>
              </a:ext>
            </a:extLst>
          </p:cNvPr>
          <p:cNvSpPr/>
          <p:nvPr/>
        </p:nvSpPr>
        <p:spPr>
          <a:xfrm>
            <a:off x="2477675" y="5816736"/>
            <a:ext cx="70986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cap="none" spc="0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Спасибо за внимание !</a:t>
            </a:r>
          </a:p>
        </p:txBody>
      </p:sp>
      <p:pic>
        <p:nvPicPr>
          <p:cNvPr id="7170" name="Picture 2" descr="M:\День семьи, любви и верности\2022\IMG_468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7675" y="1062790"/>
            <a:ext cx="7098628" cy="4732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55387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D4E7B78-30DA-0612-500A-66E0916DD1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78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8587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96910" y="307195"/>
            <a:ext cx="48358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Franklin Gothic Medium Cond" panose="020B0606030402020204" pitchFamily="34" charset="0"/>
              </a:rPr>
              <a:t>Городская Управа города Калуги</a:t>
            </a:r>
          </a:p>
          <a:p>
            <a:pPr algn="ctr"/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Franklin Gothic Medium Cond" panose="020B0606030402020204" pitchFamily="34" charset="0"/>
              </a:rPr>
              <a:t>Управление социальной защиты города Калуги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426" y="1442639"/>
            <a:ext cx="8847147" cy="42413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4640878"/>
            <a:ext cx="2048715" cy="1500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73982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36083170-123D-CE04-E690-1987E6EC4B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78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8587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87809D93-6D87-32CD-B73F-5F6074121F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2225" y="-3374307"/>
            <a:ext cx="8148798" cy="42054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59CBBB9-24CE-EDFC-37B7-C56179A090FD}"/>
              </a:ext>
            </a:extLst>
          </p:cNvPr>
          <p:cNvSpPr txBox="1"/>
          <p:nvPr/>
        </p:nvSpPr>
        <p:spPr>
          <a:xfrm>
            <a:off x="996910" y="307195"/>
            <a:ext cx="48358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Franklin Gothic Medium Cond" panose="020B0606030402020204" pitchFamily="34" charset="0"/>
              </a:rPr>
              <a:t>Городская Управа города Калуги</a:t>
            </a:r>
          </a:p>
          <a:p>
            <a:pPr algn="ctr"/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Franklin Gothic Medium Cond" panose="020B0606030402020204" pitchFamily="34" charset="0"/>
              </a:rPr>
              <a:t>Управление социальной защиты города Калуги</a:t>
            </a:r>
          </a:p>
        </p:txBody>
      </p:sp>
    </p:spTree>
    <p:extLst>
      <p:ext uri="{BB962C8B-B14F-4D97-AF65-F5344CB8AC3E}">
        <p14:creationId xmlns:p14="http://schemas.microsoft.com/office/powerpoint/2010/main" val="2845874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9283 -0.69676 L -0.94167 0.65764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732" y="67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2D5FAB0-57F6-8B2C-FB2A-7146B37080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78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8587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6D26B376-01BB-1D7C-3F74-F34168210B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05484" y="-5480255"/>
            <a:ext cx="7911128" cy="408277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141E0A2-7D7D-1F68-0DD9-0D3FD941D9CB}"/>
              </a:ext>
            </a:extLst>
          </p:cNvPr>
          <p:cNvSpPr txBox="1"/>
          <p:nvPr/>
        </p:nvSpPr>
        <p:spPr>
          <a:xfrm>
            <a:off x="996910" y="307195"/>
            <a:ext cx="48358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Franklin Gothic Medium Cond" panose="020B0606030402020204" pitchFamily="34" charset="0"/>
              </a:rPr>
              <a:t>Городская Управа города Калуги</a:t>
            </a:r>
          </a:p>
          <a:p>
            <a:pPr algn="ctr"/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Franklin Gothic Medium Cond" panose="020B0606030402020204" pitchFamily="34" charset="0"/>
              </a:rPr>
              <a:t>Управление социальной защиты города Калуги</a:t>
            </a:r>
          </a:p>
        </p:txBody>
      </p:sp>
    </p:spTree>
    <p:extLst>
      <p:ext uri="{BB962C8B-B14F-4D97-AF65-F5344CB8AC3E}">
        <p14:creationId xmlns:p14="http://schemas.microsoft.com/office/powerpoint/2010/main" val="19788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0598 0.15162 L 1.12018 0.96597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703" y="4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5C75579-6293-7752-6FD0-534515831E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78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8587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96910" y="307195"/>
            <a:ext cx="48358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Franklin Gothic Medium Cond" panose="020B0606030402020204" pitchFamily="34" charset="0"/>
              </a:rPr>
              <a:t>Городская Управа города Калуги</a:t>
            </a:r>
          </a:p>
          <a:p>
            <a:pPr algn="ctr"/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Franklin Gothic Medium Cond" panose="020B0606030402020204" pitchFamily="34" charset="0"/>
              </a:rPr>
              <a:t>Управление социальной защиты города Калуги</a:t>
            </a:r>
          </a:p>
        </p:txBody>
      </p:sp>
      <p:pic>
        <p:nvPicPr>
          <p:cNvPr id="3" name="Picture 9">
            <a:extLst>
              <a:ext uri="{FF2B5EF4-FFF2-40B4-BE49-F238E27FC236}">
                <a16:creationId xmlns="" xmlns:a16="http://schemas.microsoft.com/office/drawing/2014/main" id="{A376FE51-61EE-E4BC-E7F4-BE003270D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78" y="3368404"/>
            <a:ext cx="3775195" cy="2583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97F8C04C-2D22-8E96-4362-2BCF232A79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403" y="1926733"/>
            <a:ext cx="5025427" cy="2733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2A062920-B4FA-C439-15D5-51482448F49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4129" y="443753"/>
            <a:ext cx="3094651" cy="30946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1081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5C75579-6293-7752-6FD0-534515831E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78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8587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96910" y="307195"/>
            <a:ext cx="48358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Franklin Gothic Medium Cond" panose="020B0606030402020204" pitchFamily="34" charset="0"/>
              </a:rPr>
              <a:t>Городская Управа города Калуги</a:t>
            </a:r>
          </a:p>
          <a:p>
            <a:pPr algn="ctr"/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Franklin Gothic Medium Cond" panose="020B0606030402020204" pitchFamily="34" charset="0"/>
              </a:rPr>
              <a:t>Управление социальной защиты города Калуги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158" y="1057456"/>
            <a:ext cx="9740972" cy="3005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16158" y="4218318"/>
            <a:ext cx="671081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В 2008 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году 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одобрен Советом 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Федерации и Государственной Думой Федерального Собрания Российской 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Федерации </a:t>
            </a:r>
          </a:p>
          <a:p>
            <a:pPr fontAlgn="base"/>
            <a:endParaRPr lang="ru-RU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anose="020B0706030402020204" pitchFamily="34" charset="0"/>
            </a:endParaRPr>
          </a:p>
          <a:p>
            <a:pPr fontAlgn="base"/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28 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июня 2022 года Президентом Российской Федерации </a:t>
            </a:r>
            <a:endParaRPr lang="ru-RU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anose="020B0706030402020204" pitchFamily="34" charset="0"/>
            </a:endParaRPr>
          </a:p>
          <a:p>
            <a:pPr fontAlgn="base"/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В.В. Путиным был 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подписан указ, согласно которому День семьи, любви и верности получил государственный 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статус</a:t>
            </a:r>
            <a:endParaRPr lang="ru-RU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anose="020B0706030402020204" pitchFamily="34" charset="0"/>
            </a:endParaRPr>
          </a:p>
          <a:p>
            <a:pPr fontAlgn="base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4111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5C75579-6293-7752-6FD0-534515831E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78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8587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96910" y="307195"/>
            <a:ext cx="48358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Franklin Gothic Medium Cond" panose="020B0606030402020204" pitchFamily="34" charset="0"/>
              </a:rPr>
              <a:t>Городская Управа города Калуги</a:t>
            </a:r>
          </a:p>
          <a:p>
            <a:pPr algn="ctr"/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Franklin Gothic Medium Cond" panose="020B0606030402020204" pitchFamily="34" charset="0"/>
              </a:rPr>
              <a:t>Управление социальной защиты города Калуги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C5DB832-ECC3-FC35-15AE-A97354B293B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126" r="66505"/>
          <a:stretch/>
        </p:blipFill>
        <p:spPr>
          <a:xfrm>
            <a:off x="0" y="4740676"/>
            <a:ext cx="3062796" cy="211732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0F5A801-8299-07AD-7004-B50105A2B3B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53" t="31327" r="25672" b="38557"/>
          <a:stretch/>
        </p:blipFill>
        <p:spPr>
          <a:xfrm>
            <a:off x="870165" y="3803123"/>
            <a:ext cx="2353692" cy="219910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0EE90309-8F8F-9F10-ABFD-FD8A124C31C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93" t="3457" r="29493" b="65389"/>
          <a:stretch/>
        </p:blipFill>
        <p:spPr>
          <a:xfrm>
            <a:off x="5645741" y="469570"/>
            <a:ext cx="1647156" cy="213659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8DC6538F-31B5-73EA-F2BB-6E2284885DE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24" t="12454" r="9617" b="56391"/>
          <a:stretch/>
        </p:blipFill>
        <p:spPr>
          <a:xfrm>
            <a:off x="6788571" y="1117647"/>
            <a:ext cx="2337128" cy="213659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3074BE09-F299-8F53-1C27-BA84CE3042C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67" t="34200" r="4186" b="44296"/>
          <a:stretch/>
        </p:blipFill>
        <p:spPr>
          <a:xfrm>
            <a:off x="7166606" y="2616050"/>
            <a:ext cx="2464125" cy="1474697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72D8A4CF-2A3D-6F40-7F9F-30B2A7D2A65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83" t="46842" r="11457" b="25383"/>
          <a:stretch/>
        </p:blipFill>
        <p:spPr>
          <a:xfrm>
            <a:off x="6581553" y="3498920"/>
            <a:ext cx="2337128" cy="190480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0C6CEB45-0AE0-73AB-D2CE-6B53267DF5B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30" t="55472" r="27758" b="10936"/>
          <a:stretch/>
        </p:blipFill>
        <p:spPr>
          <a:xfrm>
            <a:off x="5645741" y="4111123"/>
            <a:ext cx="1793290" cy="2303756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A8352368-16C3-2891-EEEC-FA323C211B7A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41" t="49997" r="40986" b="20230"/>
          <a:stretch/>
        </p:blipFill>
        <p:spPr>
          <a:xfrm>
            <a:off x="4148195" y="3679241"/>
            <a:ext cx="2091513" cy="2041864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8F73C912-DF9D-747A-3A57-08823E241423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14" t="33581" r="44595" b="41823"/>
          <a:stretch/>
        </p:blipFill>
        <p:spPr>
          <a:xfrm>
            <a:off x="3176196" y="2585621"/>
            <a:ext cx="2751557" cy="1686757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68BE9017-F68D-9BD2-FDA5-91351DE18A3B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84" t="12101" r="43243" b="53398"/>
          <a:stretch/>
        </p:blipFill>
        <p:spPr>
          <a:xfrm>
            <a:off x="3949985" y="1066601"/>
            <a:ext cx="2091513" cy="2366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199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86 0.01922 L 0.36601 -0.21134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08" y="-11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5C75579-6293-7752-6FD0-534515831E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78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8587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96910" y="307195"/>
            <a:ext cx="48358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Franklin Gothic Medium Cond" panose="020B0606030402020204" pitchFamily="34" charset="0"/>
              </a:rPr>
              <a:t>Городская Управа города Калуги</a:t>
            </a:r>
          </a:p>
          <a:p>
            <a:pPr algn="ctr"/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Franklin Gothic Medium Cond" panose="020B0606030402020204" pitchFamily="34" charset="0"/>
              </a:rPr>
              <a:t>Управление социальной защиты города Калуги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6177FD05-0C6B-F5AE-53A5-33EB5EA85DD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" t="1513" r="702" b="2239"/>
          <a:stretch/>
        </p:blipFill>
        <p:spPr>
          <a:xfrm>
            <a:off x="1285875" y="1392435"/>
            <a:ext cx="6103842" cy="40731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3431C82-D20C-3A90-0CEF-FAC041A6CEFF}"/>
              </a:ext>
            </a:extLst>
          </p:cNvPr>
          <p:cNvSpPr txBox="1"/>
          <p:nvPr/>
        </p:nvSpPr>
        <p:spPr>
          <a:xfrm>
            <a:off x="7625751" y="2475098"/>
            <a:ext cx="4321833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  <a:ea typeface="Times New Roman" panose="02020603050405020304" pitchFamily="18" charset="0"/>
              </a:rPr>
              <a:t>Оргкомитет празднования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  <a:ea typeface="Times New Roman" panose="02020603050405020304" pitchFamily="18" charset="0"/>
              </a:rPr>
              <a:t>возглавляет 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anose="020B0706030402020204" pitchFamily="34" charset="0"/>
              <a:ea typeface="Times New Roman" panose="02020603050405020304" pitchFamily="18" charset="0"/>
            </a:endParaRPr>
          </a:p>
          <a:p>
            <a:pPr algn="ctr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  <a:ea typeface="Times New Roman" panose="02020603050405020304" pitchFamily="18" charset="0"/>
              </a:rPr>
              <a:t>Президент Фонда социально-культурных инициатив</a:t>
            </a:r>
          </a:p>
          <a:p>
            <a:pPr algn="ctr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  <a:ea typeface="Times New Roman" panose="02020603050405020304" pitchFamily="18" charset="0"/>
              </a:rPr>
              <a:t>Светлана 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  <a:ea typeface="Times New Roman" panose="02020603050405020304" pitchFamily="18" charset="0"/>
              </a:rPr>
              <a:t>Медведева </a:t>
            </a:r>
            <a:endParaRPr lang="ru-RU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782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5C75579-6293-7752-6FD0-534515831E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78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8587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96910" y="307195"/>
            <a:ext cx="48358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Franklin Gothic Medium Cond" panose="020B0606030402020204" pitchFamily="34" charset="0"/>
              </a:rPr>
              <a:t>Городская Управа города Калуги</a:t>
            </a:r>
          </a:p>
          <a:p>
            <a:pPr algn="ctr"/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Franklin Gothic Medium Cond" panose="020B0606030402020204" pitchFamily="34" charset="0"/>
              </a:rPr>
              <a:t>Управление социальной защиты города Калуги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8611" y="1278147"/>
            <a:ext cx="6366934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16392" y="5118339"/>
            <a:ext cx="77796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8 июля – День семьи, любви и верности</a:t>
            </a:r>
          </a:p>
          <a:p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День 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памяти святых благоверных князей Петра и </a:t>
            </a:r>
            <a:r>
              <a:rPr lang="ru-RU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Февронии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Муромских</a:t>
            </a:r>
            <a:endParaRPr lang="ru-RU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086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684</TotalTime>
  <Words>225</Words>
  <Application>Microsoft Office PowerPoint</Application>
  <PresentationFormat>Произвольный</PresentationFormat>
  <Paragraphs>44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 Владимирович Костюченко</dc:creator>
  <cp:lastModifiedBy>Людмила Викторовна Бабай</cp:lastModifiedBy>
  <cp:revision>137</cp:revision>
  <dcterms:created xsi:type="dcterms:W3CDTF">2024-06-26T12:57:43Z</dcterms:created>
  <dcterms:modified xsi:type="dcterms:W3CDTF">2024-07-02T06:27:10Z</dcterms:modified>
</cp:coreProperties>
</file>