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Masters/slideMaster48.xml" ContentType="application/vnd.openxmlformats-officedocument.presentationml.slideMaster+xml"/>
  <Override PartName="/ppt/slideMasters/_rels/slideMaster40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4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4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43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44.xml.rels" ContentType="application/vnd.openxmlformats-package.relationships+xml"/>
  <Override PartName="/ppt/slideMasters/_rels/slideMaster23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45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46.xml.rels" ContentType="application/vnd.openxmlformats-package.relationships+xml"/>
  <Override PartName="/ppt/slideMasters/_rels/slideMaster25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47.xml.rels" ContentType="application/vnd.openxmlformats-package.relationships+xml"/>
  <Override PartName="/ppt/slideMasters/_rels/slideMaster26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48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27.xml.rels" ContentType="application/vnd.openxmlformats-package.relationships+xml"/>
  <Override PartName="/ppt/slideMasters/_rels/slideMaster28.xml.rels" ContentType="application/vnd.openxmlformats-package.relationships+xml"/>
  <Override PartName="/ppt/slideMasters/_rels/slideMaster29.xml.rels" ContentType="application/vnd.openxmlformats-package.relationships+xml"/>
  <Override PartName="/ppt/slideMasters/_rels/slideMaster30.xml.rels" ContentType="application/vnd.openxmlformats-package.relationships+xml"/>
  <Override PartName="/ppt/slideMasters/_rels/slideMaster31.xml.rels" ContentType="application/vnd.openxmlformats-package.relationships+xml"/>
  <Override PartName="/ppt/slideMasters/_rels/slideMaster32.xml.rels" ContentType="application/vnd.openxmlformats-package.relationships+xml"/>
  <Override PartName="/ppt/slideMasters/_rels/slideMaster33.xml.rels" ContentType="application/vnd.openxmlformats-package.relationships+xml"/>
  <Override PartName="/ppt/slideMasters/_rels/slideMaster34.xml.rels" ContentType="application/vnd.openxmlformats-package.relationships+xml"/>
  <Override PartName="/ppt/slideMasters/_rels/slideMaster35.xml.rels" ContentType="application/vnd.openxmlformats-package.relationships+xml"/>
  <Override PartName="/ppt/slideMasters/_rels/slideMaster36.xml.rels" ContentType="application/vnd.openxmlformats-package.relationships+xml"/>
  <Override PartName="/ppt/slideMasters/_rels/slideMaster37.xml.rels" ContentType="application/vnd.openxmlformats-package.relationships+xml"/>
  <Override PartName="/ppt/slideMasters/_rels/slideMaster38.xml.rels" ContentType="application/vnd.openxmlformats-package.relationships+xml"/>
  <Override PartName="/ppt/slideMasters/_rels/slideMaster39.xml.rels" ContentType="application/vnd.openxmlformats-package.relationships+xml"/>
  <Override PartName="/ppt/slideMasters/_rels/slideMaster49.xml.rels" ContentType="application/vnd.openxmlformats-package.relationships+xml"/>
  <Override PartName="/ppt/slideMasters/_rels/slideMaster50.xml.rels" ContentType="application/vnd.openxmlformats-package.relationships+xml"/>
  <Override PartName="/ppt/slideMasters/_rels/slideMaster51.xml.rels" ContentType="application/vnd.openxmlformats-package.relationships+xml"/>
  <Override PartName="/ppt/slideMasters/_rels/slideMaster52.xml.rels" ContentType="application/vnd.openxmlformats-package.relationships+xml"/>
  <Override PartName="/ppt/slideMasters/_rels/slideMaster53.xml.rels" ContentType="application/vnd.openxmlformats-package.relationships+xml"/>
  <Override PartName="/ppt/slideMasters/_rels/slideMaster54.xml.rels" ContentType="application/vnd.openxmlformats-package.relationships+xml"/>
  <Override PartName="/ppt/slideMasters/slideMaster49.xml" ContentType="application/vnd.openxmlformats-officedocument.presentationml.slideMaster+xml"/>
  <Override PartName="/ppt/slideMasters/slideMaster50.xml" ContentType="application/vnd.openxmlformats-officedocument.presentationml.slideMaster+xml"/>
  <Override PartName="/ppt/slideMasters/slideMaster51.xml" ContentType="application/vnd.openxmlformats-officedocument.presentationml.slideMaster+xml"/>
  <Override PartName="/ppt/slideMasters/slideMaster52.xml" ContentType="application/vnd.openxmlformats-officedocument.presentationml.slideMaster+xml"/>
  <Override PartName="/ppt/slideMasters/slideMaster53.xml" ContentType="application/vnd.openxmlformats-officedocument.presentationml.slideMaster+xml"/>
  <Override PartName="/ppt/slideMasters/slideMaster54.xml" ContentType="application/vnd.openxmlformats-officedocument.presentationml.slideMaster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26.xml" ContentType="application/vnd.openxmlformats-officedocument.theme+xml"/>
  <Override PartName="/ppt/theme/theme1.xml" ContentType="application/vnd.openxmlformats-officedocument.theme+xml"/>
  <Override PartName="/ppt/theme/theme27.xml" ContentType="application/vnd.openxmlformats-officedocument.theme+xml"/>
  <Override PartName="/ppt/theme/theme2.xml" ContentType="application/vnd.openxmlformats-officedocument.theme+xml"/>
  <Override PartName="/ppt/theme/theme28.xml" ContentType="application/vnd.openxmlformats-officedocument.theme+xml"/>
  <Override PartName="/ppt/theme/theme3.xml" ContentType="application/vnd.openxmlformats-officedocument.theme+xml"/>
  <Override PartName="/ppt/theme/theme29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40.xml" ContentType="application/vnd.openxmlformats-officedocument.theme+xml"/>
  <Override PartName="/ppt/theme/theme6.xml" ContentType="application/vnd.openxmlformats-officedocument.theme+xml"/>
  <Override PartName="/ppt/theme/theme41.xml" ContentType="application/vnd.openxmlformats-officedocument.theme+xml"/>
  <Override PartName="/ppt/theme/theme7.xml" ContentType="application/vnd.openxmlformats-officedocument.theme+xml"/>
  <Override PartName="/ppt/theme/theme42.xml" ContentType="application/vnd.openxmlformats-officedocument.theme+xml"/>
  <Override PartName="/ppt/theme/theme8.xml" ContentType="application/vnd.openxmlformats-officedocument.theme+xml"/>
  <Override PartName="/ppt/theme/theme43.xml" ContentType="application/vnd.openxmlformats-officedocument.theme+xml"/>
  <Override PartName="/ppt/theme/theme9.xml" ContentType="application/vnd.openxmlformats-officedocument.theme+xml"/>
  <Override PartName="/ppt/theme/theme44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theme/theme30.xml" ContentType="application/vnd.openxmlformats-officedocument.theme+xml"/>
  <Override PartName="/ppt/theme/theme31.xml" ContentType="application/vnd.openxmlformats-officedocument.theme+xml"/>
  <Override PartName="/ppt/theme/theme32.xml" ContentType="application/vnd.openxmlformats-officedocument.theme+xml"/>
  <Override PartName="/ppt/theme/theme33.xml" ContentType="application/vnd.openxmlformats-officedocument.theme+xml"/>
  <Override PartName="/ppt/theme/theme34.xml" ContentType="application/vnd.openxmlformats-officedocument.theme+xml"/>
  <Override PartName="/ppt/theme/theme35.xml" ContentType="application/vnd.openxmlformats-officedocument.theme+xml"/>
  <Override PartName="/ppt/theme/theme36.xml" ContentType="application/vnd.openxmlformats-officedocument.theme+xml"/>
  <Override PartName="/ppt/theme/theme37.xml" ContentType="application/vnd.openxmlformats-officedocument.theme+xml"/>
  <Override PartName="/ppt/theme/theme38.xml" ContentType="application/vnd.openxmlformats-officedocument.theme+xml"/>
  <Override PartName="/ppt/theme/theme39.xml" ContentType="application/vnd.openxmlformats-officedocument.theme+xml"/>
  <Override PartName="/ppt/theme/theme45.xml" ContentType="application/vnd.openxmlformats-officedocument.theme+xml"/>
  <Override PartName="/ppt/theme/theme46.xml" ContentType="application/vnd.openxmlformats-officedocument.theme+xml"/>
  <Override PartName="/ppt/theme/theme47.xml" ContentType="application/vnd.openxmlformats-officedocument.theme+xml"/>
  <Override PartName="/ppt/theme/theme48.xml" ContentType="application/vnd.openxmlformats-officedocument.theme+xml"/>
  <Override PartName="/ppt/theme/theme49.xml" ContentType="application/vnd.openxmlformats-officedocument.theme+xml"/>
  <Override PartName="/ppt/theme/theme50.xml" ContentType="application/vnd.openxmlformats-officedocument.theme+xml"/>
  <Override PartName="/ppt/theme/theme51.xml" ContentType="application/vnd.openxmlformats-officedocument.theme+xml"/>
  <Override PartName="/ppt/theme/theme52.xml" ContentType="application/vnd.openxmlformats-officedocument.theme+xml"/>
  <Override PartName="/ppt/theme/theme53.xml" ContentType="application/vnd.openxmlformats-officedocument.theme+xml"/>
  <Override PartName="/ppt/theme/theme54.xml" ContentType="application/vnd.openxmlformats-officedocument.theme+xml"/>
  <Override PartName="/ppt/theme/theme55.xml" ContentType="application/vnd.openxmlformats-officedocument.them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0.xml.rels" ContentType="application/vnd.openxmlformats-package.relationships+xml"/>
  <Override PartName="/ppt/notesSlides/notesSlide10.xml" ContentType="application/vnd.openxmlformats-officedocument.presentationml.notesSlide+xml"/>
  <Override PartName="/ppt/media/image1.jpeg" ContentType="image/jpeg"/>
  <Override PartName="/ppt/media/image2.jpeg" ContentType="image/jpeg"/>
  <Override PartName="/ppt/media/hdphoto1.wdp" ContentType="image/vnd.ms-photo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png" ContentType="image/png"/>
  <Override PartName="/ppt/media/image16.jpeg" ContentType="image/jpeg"/>
  <Override PartName="/ppt/media/image17.png" ContentType="image/pn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1.xml.rels" ContentType="application/vnd.openxmlformats-package.relationships+xml"/>
  <Override PartName="/ppt/slideLayouts/slideLayout6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7" r:id="rId18"/>
    <p:sldMasterId id="2147483689" r:id="rId19"/>
    <p:sldMasterId id="2147483691" r:id="rId20"/>
    <p:sldMasterId id="2147483693" r:id="rId21"/>
    <p:sldMasterId id="2147483695" r:id="rId22"/>
    <p:sldMasterId id="2147483697" r:id="rId23"/>
    <p:sldMasterId id="2147483699" r:id="rId24"/>
    <p:sldMasterId id="2147483701" r:id="rId25"/>
    <p:sldMasterId id="2147483703" r:id="rId26"/>
    <p:sldMasterId id="2147483705" r:id="rId27"/>
    <p:sldMasterId id="2147483707" r:id="rId28"/>
    <p:sldMasterId id="2147483709" r:id="rId29"/>
    <p:sldMasterId id="2147483711" r:id="rId30"/>
    <p:sldMasterId id="2147483713" r:id="rId31"/>
    <p:sldMasterId id="2147483715" r:id="rId32"/>
    <p:sldMasterId id="2147483717" r:id="rId33"/>
    <p:sldMasterId id="2147483719" r:id="rId34"/>
    <p:sldMasterId id="2147483721" r:id="rId35"/>
    <p:sldMasterId id="2147483723" r:id="rId36"/>
    <p:sldMasterId id="2147483725" r:id="rId37"/>
    <p:sldMasterId id="2147483727" r:id="rId38"/>
    <p:sldMasterId id="2147483729" r:id="rId39"/>
    <p:sldMasterId id="2147483731" r:id="rId40"/>
    <p:sldMasterId id="2147483733" r:id="rId41"/>
    <p:sldMasterId id="2147483735" r:id="rId42"/>
    <p:sldMasterId id="2147483737" r:id="rId43"/>
    <p:sldMasterId id="2147483739" r:id="rId44"/>
    <p:sldMasterId id="2147483741" r:id="rId45"/>
    <p:sldMasterId id="2147483743" r:id="rId46"/>
    <p:sldMasterId id="2147483745" r:id="rId47"/>
    <p:sldMasterId id="2147483747" r:id="rId48"/>
    <p:sldMasterId id="2147483749" r:id="rId49"/>
    <p:sldMasterId id="2147483751" r:id="rId50"/>
    <p:sldMasterId id="2147483753" r:id="rId51"/>
    <p:sldMasterId id="2147483755" r:id="rId52"/>
    <p:sldMasterId id="2147483757" r:id="rId53"/>
    <p:sldMasterId id="2147483759" r:id="rId54"/>
    <p:sldMasterId id="2147483761" r:id="rId55"/>
  </p:sldMasterIdLst>
  <p:notesMasterIdLst>
    <p:notesMasterId r:id="rId56"/>
  </p:notesMasterIdLst>
  <p:sldIdLst>
    <p:sldId id="256" r:id="rId57"/>
    <p:sldId id="257" r:id="rId58"/>
    <p:sldId id="258" r:id="rId59"/>
    <p:sldId id="259" r:id="rId60"/>
    <p:sldId id="260" r:id="rId61"/>
    <p:sldId id="261" r:id="rId62"/>
    <p:sldId id="262" r:id="rId63"/>
    <p:sldId id="263" r:id="rId64"/>
    <p:sldId id="264" r:id="rId65"/>
    <p:sldId id="265" r:id="rId66"/>
    <p:sldId id="266" r:id="rId67"/>
    <p:sldId id="267" r:id="rId68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Master" Target="slideMasters/slideMaster23.xml"/><Relationship Id="rId25" Type="http://schemas.openxmlformats.org/officeDocument/2006/relationships/slideMaster" Target="slideMasters/slideMaster24.xml"/><Relationship Id="rId26" Type="http://schemas.openxmlformats.org/officeDocument/2006/relationships/slideMaster" Target="slideMasters/slideMaster25.xml"/><Relationship Id="rId27" Type="http://schemas.openxmlformats.org/officeDocument/2006/relationships/slideMaster" Target="slideMasters/slideMaster26.xml"/><Relationship Id="rId28" Type="http://schemas.openxmlformats.org/officeDocument/2006/relationships/slideMaster" Target="slideMasters/slideMaster27.xml"/><Relationship Id="rId29" Type="http://schemas.openxmlformats.org/officeDocument/2006/relationships/slideMaster" Target="slideMasters/slideMaster28.xml"/><Relationship Id="rId30" Type="http://schemas.openxmlformats.org/officeDocument/2006/relationships/slideMaster" Target="slideMasters/slideMaster29.xml"/><Relationship Id="rId31" Type="http://schemas.openxmlformats.org/officeDocument/2006/relationships/slideMaster" Target="slideMasters/slideMaster30.xml"/><Relationship Id="rId32" Type="http://schemas.openxmlformats.org/officeDocument/2006/relationships/slideMaster" Target="slideMasters/slideMaster31.xml"/><Relationship Id="rId33" Type="http://schemas.openxmlformats.org/officeDocument/2006/relationships/slideMaster" Target="slideMasters/slideMaster32.xml"/><Relationship Id="rId34" Type="http://schemas.openxmlformats.org/officeDocument/2006/relationships/slideMaster" Target="slideMasters/slideMaster33.xml"/><Relationship Id="rId35" Type="http://schemas.openxmlformats.org/officeDocument/2006/relationships/slideMaster" Target="slideMasters/slideMaster34.xml"/><Relationship Id="rId36" Type="http://schemas.openxmlformats.org/officeDocument/2006/relationships/slideMaster" Target="slideMasters/slideMaster35.xml"/><Relationship Id="rId37" Type="http://schemas.openxmlformats.org/officeDocument/2006/relationships/slideMaster" Target="slideMasters/slideMaster36.xml"/><Relationship Id="rId38" Type="http://schemas.openxmlformats.org/officeDocument/2006/relationships/slideMaster" Target="slideMasters/slideMaster37.xml"/><Relationship Id="rId39" Type="http://schemas.openxmlformats.org/officeDocument/2006/relationships/slideMaster" Target="slideMasters/slideMaster38.xml"/><Relationship Id="rId40" Type="http://schemas.openxmlformats.org/officeDocument/2006/relationships/slideMaster" Target="slideMasters/slideMaster39.xml"/><Relationship Id="rId41" Type="http://schemas.openxmlformats.org/officeDocument/2006/relationships/slideMaster" Target="slideMasters/slideMaster40.xml"/><Relationship Id="rId42" Type="http://schemas.openxmlformats.org/officeDocument/2006/relationships/slideMaster" Target="slideMasters/slideMaster41.xml"/><Relationship Id="rId43" Type="http://schemas.openxmlformats.org/officeDocument/2006/relationships/slideMaster" Target="slideMasters/slideMaster42.xml"/><Relationship Id="rId44" Type="http://schemas.openxmlformats.org/officeDocument/2006/relationships/slideMaster" Target="slideMasters/slideMaster43.xml"/><Relationship Id="rId45" Type="http://schemas.openxmlformats.org/officeDocument/2006/relationships/slideMaster" Target="slideMasters/slideMaster44.xml"/><Relationship Id="rId46" Type="http://schemas.openxmlformats.org/officeDocument/2006/relationships/slideMaster" Target="slideMasters/slideMaster45.xml"/><Relationship Id="rId47" Type="http://schemas.openxmlformats.org/officeDocument/2006/relationships/slideMaster" Target="slideMasters/slideMaster46.xml"/><Relationship Id="rId48" Type="http://schemas.openxmlformats.org/officeDocument/2006/relationships/slideMaster" Target="slideMasters/slideMaster47.xml"/><Relationship Id="rId49" Type="http://schemas.openxmlformats.org/officeDocument/2006/relationships/slideMaster" Target="slideMasters/slideMaster48.xml"/><Relationship Id="rId50" Type="http://schemas.openxmlformats.org/officeDocument/2006/relationships/slideMaster" Target="slideMasters/slideMaster49.xml"/><Relationship Id="rId51" Type="http://schemas.openxmlformats.org/officeDocument/2006/relationships/slideMaster" Target="slideMasters/slideMaster50.xml"/><Relationship Id="rId52" Type="http://schemas.openxmlformats.org/officeDocument/2006/relationships/slideMaster" Target="slideMasters/slideMaster51.xml"/><Relationship Id="rId53" Type="http://schemas.openxmlformats.org/officeDocument/2006/relationships/slideMaster" Target="slideMasters/slideMaster52.xml"/><Relationship Id="rId54" Type="http://schemas.openxmlformats.org/officeDocument/2006/relationships/slideMaster" Target="slideMasters/slideMaster53.xml"/><Relationship Id="rId55" Type="http://schemas.openxmlformats.org/officeDocument/2006/relationships/slideMaster" Target="slideMasters/slideMaster54.xml"/><Relationship Id="rId56" Type="http://schemas.openxmlformats.org/officeDocument/2006/relationships/notesMaster" Target="notesMasters/notesMaster1.xml"/><Relationship Id="rId57" Type="http://schemas.openxmlformats.org/officeDocument/2006/relationships/slide" Target="slides/slide1.xml"/><Relationship Id="rId58" Type="http://schemas.openxmlformats.org/officeDocument/2006/relationships/slide" Target="slides/slide2.xml"/><Relationship Id="rId59" Type="http://schemas.openxmlformats.org/officeDocument/2006/relationships/slide" Target="slides/slide3.xml"/><Relationship Id="rId60" Type="http://schemas.openxmlformats.org/officeDocument/2006/relationships/slide" Target="slides/slide4.xml"/><Relationship Id="rId61" Type="http://schemas.openxmlformats.org/officeDocument/2006/relationships/slide" Target="slides/slide5.xml"/><Relationship Id="rId62" Type="http://schemas.openxmlformats.org/officeDocument/2006/relationships/slide" Target="slides/slide6.xml"/><Relationship Id="rId63" Type="http://schemas.openxmlformats.org/officeDocument/2006/relationships/slide" Target="slides/slide7.xml"/><Relationship Id="rId64" Type="http://schemas.openxmlformats.org/officeDocument/2006/relationships/slide" Target="slides/slide8.xml"/><Relationship Id="rId65" Type="http://schemas.openxmlformats.org/officeDocument/2006/relationships/slide" Target="slides/slide9.xml"/><Relationship Id="rId66" Type="http://schemas.openxmlformats.org/officeDocument/2006/relationships/slide" Target="slides/slide10.xml"/><Relationship Id="rId67" Type="http://schemas.openxmlformats.org/officeDocument/2006/relationships/slide" Target="slides/slide11.xml"/><Relationship Id="rId68" Type="http://schemas.openxmlformats.org/officeDocument/2006/relationships/slide" Target="slides/slide12.xml"/><Relationship Id="rId69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5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ru-RU" sz="4400" strike="noStrike" u="none">
                <a:solidFill>
                  <a:srgbClr val="000000"/>
                </a:solidFill>
                <a:uFillTx/>
                <a:latin typeface="Arial"/>
              </a:rPr>
              <a:t>Для перемещения страницы щёлкните мышью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Для правки формата примечаний щёлкните мышью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7" name="PlaceHolder 4"/>
          <p:cNvSpPr>
            <a:spLocks noGrp="1"/>
          </p:cNvSpPr>
          <p:nvPr>
            <p:ph type="dt" idx="163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8" name="PlaceHolder 5"/>
          <p:cNvSpPr>
            <a:spLocks noGrp="1"/>
          </p:cNvSpPr>
          <p:nvPr>
            <p:ph type="ftr" idx="16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9" name="PlaceHolder 6"/>
          <p:cNvSpPr>
            <a:spLocks noGrp="1"/>
          </p:cNvSpPr>
          <p:nvPr>
            <p:ph type="sldNum" idx="16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DE074112-2FCB-46D2-A173-689930A16A39}" type="slidenum"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1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sldImg"/>
          </p:nvPr>
        </p:nvSpPr>
        <p:spPr>
          <a:xfrm>
            <a:off x="216000" y="801720"/>
            <a:ext cx="7125120" cy="4007160"/>
          </a:xfrm>
          <a:prstGeom prst="rect">
            <a:avLst/>
          </a:prstGeom>
          <a:ln w="0">
            <a:noFill/>
          </a:ln>
        </p:spPr>
      </p:sp>
      <p:sp>
        <p:nvSpPr>
          <p:cNvPr id="388" name="PlaceHolder 2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5480" cy="4808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9" name="PlaceHolder 3"/>
          <p:cNvSpPr>
            <a:spLocks noGrp="1"/>
          </p:cNvSpPr>
          <p:nvPr>
            <p:ph type="sldNum" idx="168"/>
          </p:nvPr>
        </p:nvSpPr>
        <p:spPr>
          <a:xfrm>
            <a:off x="4281480" y="10155240"/>
            <a:ext cx="3273840" cy="532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B35B842-C850-4F3B-8229-20FAD529C090}" type="slidenum">
              <a:rPr b="0" lang="ru-RU" sz="1200" strike="noStrike" u="none">
                <a:solidFill>
                  <a:schemeClr val="dk1"/>
                </a:solidFill>
                <a:uFillTx/>
                <a:latin typeface="+mn-lt"/>
                <a:ea typeface="+mn-ea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PlaceHolder 1"/>
          <p:cNvSpPr>
            <a:spLocks noGrp="1"/>
          </p:cNvSpPr>
          <p:nvPr>
            <p:ph type="sldImg"/>
          </p:nvPr>
        </p:nvSpPr>
        <p:spPr>
          <a:xfrm>
            <a:off x="216000" y="801720"/>
            <a:ext cx="7125120" cy="4007160"/>
          </a:xfrm>
          <a:prstGeom prst="rect">
            <a:avLst/>
          </a:prstGeom>
          <a:ln w="0">
            <a:noFill/>
          </a:ln>
        </p:spPr>
      </p:sp>
      <p:sp>
        <p:nvSpPr>
          <p:cNvPr id="382" name="PlaceHolder 2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5480" cy="4808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3" name="PlaceHolder 3"/>
          <p:cNvSpPr>
            <a:spLocks noGrp="1"/>
          </p:cNvSpPr>
          <p:nvPr>
            <p:ph type="sldNum" idx="166"/>
          </p:nvPr>
        </p:nvSpPr>
        <p:spPr>
          <a:xfrm>
            <a:off x="4281480" y="10155240"/>
            <a:ext cx="3273840" cy="532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23D6B6D-A5D1-4632-8541-D47D5AE77E06}" type="slidenum">
              <a:rPr b="0" lang="ru-RU" sz="1200" strike="noStrike" u="none">
                <a:solidFill>
                  <a:schemeClr val="dk1"/>
                </a:solidFill>
                <a:uFillTx/>
                <a:latin typeface="+mn-lt"/>
                <a:ea typeface="+mn-ea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sldImg"/>
          </p:nvPr>
        </p:nvSpPr>
        <p:spPr>
          <a:xfrm>
            <a:off x="216000" y="801720"/>
            <a:ext cx="7125120" cy="4007160"/>
          </a:xfrm>
          <a:prstGeom prst="rect">
            <a:avLst/>
          </a:prstGeom>
          <a:ln w="0">
            <a:noFill/>
          </a:ln>
        </p:spPr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5480" cy="4808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6" name="PlaceHolder 3"/>
          <p:cNvSpPr>
            <a:spLocks noGrp="1"/>
          </p:cNvSpPr>
          <p:nvPr>
            <p:ph type="sldNum" idx="167"/>
          </p:nvPr>
        </p:nvSpPr>
        <p:spPr>
          <a:xfrm>
            <a:off x="4281480" y="10155240"/>
            <a:ext cx="3273840" cy="532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/>
                </a:solidFill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4BA3F83-7205-4D21-B720-F835D596D082}" type="slidenum">
              <a:rPr b="0" lang="ru-RU" sz="1200" strike="noStrike" u="none">
                <a:solidFill>
                  <a:schemeClr val="dk1"/>
                </a:solidFill>
                <a:uFillTx/>
                <a:latin typeface="+mn-lt"/>
                <a:ea typeface="+mn-ea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8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9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1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2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3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6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7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8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9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0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1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3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4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4CEFCB3-DD88-4A1E-9B8D-1DD19FD2CE9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9"/>
          </p:nvPr>
        </p:nvSpPr>
        <p:spPr/>
        <p:txBody>
          <a:bodyPr/>
          <a:p>
            <a:fld id="{360C8EA8-F9BD-446B-B381-E920EC79499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3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2"/>
          </p:nvPr>
        </p:nvSpPr>
        <p:spPr/>
        <p:txBody>
          <a:bodyPr/>
          <a:p>
            <a:fld id="{6E26BD66-F8E5-42F5-BF15-8507EFD8169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3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5"/>
          </p:nvPr>
        </p:nvSpPr>
        <p:spPr/>
        <p:txBody>
          <a:bodyPr/>
          <a:p>
            <a:fld id="{179349F0-8441-42C9-8E80-DED43E26824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3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8"/>
          </p:nvPr>
        </p:nvSpPr>
        <p:spPr/>
        <p:txBody>
          <a:bodyPr/>
          <a:p>
            <a:fld id="{40407FD1-48B3-4C15-B4B3-E60AD002922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1"/>
          </p:nvPr>
        </p:nvSpPr>
        <p:spPr/>
        <p:txBody>
          <a:bodyPr/>
          <a:p>
            <a:fld id="{1CCCE2B6-DCEF-4488-816C-D41C858FE29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44"/>
          </p:nvPr>
        </p:nvSpPr>
        <p:spPr/>
        <p:txBody>
          <a:bodyPr/>
          <a:p>
            <a:fld id="{6D8B6A05-10F2-4BBD-8CF2-9D8F7ACCE98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47"/>
          </p:nvPr>
        </p:nvSpPr>
        <p:spPr/>
        <p:txBody>
          <a:bodyPr/>
          <a:p>
            <a:fld id="{D732B9B6-4B34-41F7-A614-6FF79211DFE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Обычный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47"/>
          </p:nvPr>
        </p:nvSpPr>
        <p:spPr/>
        <p:txBody>
          <a:bodyPr/>
          <a:p>
            <a:fld id="{6C628841-5876-41E5-9213-F0395A954E1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7"/>
          </p:nvPr>
        </p:nvSpPr>
        <p:spPr/>
        <p:txBody>
          <a:bodyPr/>
          <a:p>
            <a:fld id="{14470D0A-48ED-44AE-BBE0-3F4E554640A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7"/>
          </p:nvPr>
        </p:nvSpPr>
        <p:spPr/>
        <p:txBody>
          <a:bodyPr/>
          <a:p>
            <a:fld id="{FBABCA20-DFF7-4B61-B289-763EC4447B4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AF40AA3-EA9B-4D0E-AA15-1A48B42D3B2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7"/>
          </p:nvPr>
        </p:nvSpPr>
        <p:spPr/>
        <p:txBody>
          <a:bodyPr/>
          <a:p>
            <a:fld id="{6045AFA6-DA1A-4DD8-A69F-361604A7EB4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Обычный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47"/>
          </p:nvPr>
        </p:nvSpPr>
        <p:spPr/>
        <p:txBody>
          <a:bodyPr/>
          <a:p>
            <a:fld id="{EEC4ABB1-9969-4606-BE77-F4EFC2C5644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7"/>
          </p:nvPr>
        </p:nvSpPr>
        <p:spPr/>
        <p:txBody>
          <a:bodyPr/>
          <a:p>
            <a:fld id="{91A66479-92A4-4618-8500-DDDF4FAF512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7"/>
          </p:nvPr>
        </p:nvSpPr>
        <p:spPr/>
        <p:txBody>
          <a:bodyPr/>
          <a:p>
            <a:fld id="{C6CC4A2C-0FAC-4CC7-95B4-439DE87ABF6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0"/>
          </p:nvPr>
        </p:nvSpPr>
        <p:spPr/>
        <p:txBody>
          <a:bodyPr/>
          <a:p>
            <a:fld id="{844A1F93-C438-4BC9-ADC7-C44C3A902D8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3"/>
          </p:nvPr>
        </p:nvSpPr>
        <p:spPr/>
        <p:txBody>
          <a:bodyPr/>
          <a:p>
            <a:fld id="{99031352-4C33-4D52-9C67-F9FE2894A09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5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Обычный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6"/>
          </p:nvPr>
        </p:nvSpPr>
        <p:spPr/>
        <p:txBody>
          <a:bodyPr/>
          <a:p>
            <a:fld id="{D7663711-69B9-4212-9565-0D4C88C79B8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5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9"/>
          </p:nvPr>
        </p:nvSpPr>
        <p:spPr/>
        <p:txBody>
          <a:bodyPr/>
          <a:p>
            <a:fld id="{1DB3F255-4380-4D91-B253-E0556E2368F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6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2"/>
          </p:nvPr>
        </p:nvSpPr>
        <p:spPr/>
        <p:txBody>
          <a:bodyPr/>
          <a:p>
            <a:fld id="{BD536AE7-23D6-4701-97E4-5A29C55D91A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6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5"/>
          </p:nvPr>
        </p:nvSpPr>
        <p:spPr/>
        <p:txBody>
          <a:bodyPr/>
          <a:p>
            <a:fld id="{7C8D4834-1A86-4A4F-AD08-BD0564310C3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5ABE283-61AB-46AD-B78D-CA35B6FCD2D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6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8"/>
          </p:nvPr>
        </p:nvSpPr>
        <p:spPr/>
        <p:txBody>
          <a:bodyPr/>
          <a:p>
            <a:fld id="{AD121E8D-9A54-418B-9DA4-28C92BFA52C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71"/>
          </p:nvPr>
        </p:nvSpPr>
        <p:spPr/>
        <p:txBody>
          <a:bodyPr/>
          <a:p>
            <a:fld id="{9994FFEE-2F87-4B83-A93E-50BE0019FC4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74"/>
          </p:nvPr>
        </p:nvSpPr>
        <p:spPr/>
        <p:txBody>
          <a:bodyPr/>
          <a:p>
            <a:fld id="{CE0519BF-116A-40A3-817E-397FD7ED6C7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77"/>
          </p:nvPr>
        </p:nvSpPr>
        <p:spPr/>
        <p:txBody>
          <a:bodyPr/>
          <a:p>
            <a:fld id="{4E5DF0FD-027F-4D9D-8B5E-ACB3CB6A2A6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0"/>
          </p:nvPr>
        </p:nvSpPr>
        <p:spPr/>
        <p:txBody>
          <a:bodyPr/>
          <a:p>
            <a:fld id="{4F607472-8FD8-403F-858B-A020DBA2CE8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8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3"/>
          </p:nvPr>
        </p:nvSpPr>
        <p:spPr/>
        <p:txBody>
          <a:bodyPr/>
          <a:p>
            <a:fld id="{E62F8CD1-B2A1-4C59-BFB5-BDC38FF1A60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8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6"/>
          </p:nvPr>
        </p:nvSpPr>
        <p:spPr/>
        <p:txBody>
          <a:bodyPr/>
          <a:p>
            <a:fld id="{90F1BDB0-F9E3-494F-BE26-230A5AB6691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8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9"/>
          </p:nvPr>
        </p:nvSpPr>
        <p:spPr/>
        <p:txBody>
          <a:bodyPr/>
          <a:p>
            <a:fld id="{107690F6-A5F8-4674-B316-569C6D30A19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9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2"/>
          </p:nvPr>
        </p:nvSpPr>
        <p:spPr/>
        <p:txBody>
          <a:bodyPr/>
          <a:p>
            <a:fld id="{23C3F1C0-B152-4792-8679-5ADEC032629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9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5"/>
          </p:nvPr>
        </p:nvSpPr>
        <p:spPr/>
        <p:txBody>
          <a:bodyPr/>
          <a:p>
            <a:fld id="{CEB32BA0-3F45-4955-B340-DE86FCE1877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BCACB393-72F6-4CE5-9A69-5702454E714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9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8"/>
          </p:nvPr>
        </p:nvSpPr>
        <p:spPr/>
        <p:txBody>
          <a:bodyPr/>
          <a:p>
            <a:fld id="{D9EC0B4E-4121-43EF-87DC-5F6FD98EDB7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01"/>
          </p:nvPr>
        </p:nvSpPr>
        <p:spPr/>
        <p:txBody>
          <a:bodyPr/>
          <a:p>
            <a:fld id="{EA14E866-DFE5-4000-93B3-071B3E51202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04"/>
          </p:nvPr>
        </p:nvSpPr>
        <p:spPr/>
        <p:txBody>
          <a:bodyPr/>
          <a:p>
            <a:fld id="{AC7718EE-0921-4B24-A4D6-4572DC38816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0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07"/>
          </p:nvPr>
        </p:nvSpPr>
        <p:spPr/>
        <p:txBody>
          <a:bodyPr/>
          <a:p>
            <a:fld id="{1AEF9EF1-7C15-485E-BB84-FFE62B4701A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0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0"/>
          </p:nvPr>
        </p:nvSpPr>
        <p:spPr/>
        <p:txBody>
          <a:bodyPr/>
          <a:p>
            <a:fld id="{A32A42BA-9F1A-491F-88B5-B774636928B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1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3"/>
          </p:nvPr>
        </p:nvSpPr>
        <p:spPr/>
        <p:txBody>
          <a:bodyPr/>
          <a:p>
            <a:fld id="{98DB392C-5E2A-4355-A977-C9EE5A11CFE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1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1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6"/>
          </p:nvPr>
        </p:nvSpPr>
        <p:spPr/>
        <p:txBody>
          <a:bodyPr/>
          <a:p>
            <a:fld id="{8A8058C9-E466-4951-9953-A0BE138CE41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1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1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9"/>
          </p:nvPr>
        </p:nvSpPr>
        <p:spPr/>
        <p:txBody>
          <a:bodyPr/>
          <a:p>
            <a:fld id="{661ECB2E-61F2-4C04-8829-9D599CB0065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2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2"/>
          </p:nvPr>
        </p:nvSpPr>
        <p:spPr/>
        <p:txBody>
          <a:bodyPr/>
          <a:p>
            <a:fld id="{65436C70-DC02-4948-BC95-A72F557C556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2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25"/>
          </p:nvPr>
        </p:nvSpPr>
        <p:spPr/>
        <p:txBody>
          <a:bodyPr/>
          <a:p>
            <a:fld id="{EB09EEBD-B7E3-4266-AF0D-0C0E90E1990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292365EF-B303-4CD4-A083-8631BFBD19C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2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28"/>
          </p:nvPr>
        </p:nvSpPr>
        <p:spPr/>
        <p:txBody>
          <a:bodyPr/>
          <a:p>
            <a:fld id="{2BC1E37E-92F8-46A2-BA8C-7B69FC5DCE4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31"/>
          </p:nvPr>
        </p:nvSpPr>
        <p:spPr/>
        <p:txBody>
          <a:bodyPr/>
          <a:p>
            <a:fld id="{03CF0638-B67A-4383-8355-15F756430D8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3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34"/>
          </p:nvPr>
        </p:nvSpPr>
        <p:spPr/>
        <p:txBody>
          <a:bodyPr/>
          <a:p>
            <a:fld id="{35F449FF-2D7A-4C99-AF1D-A60FD0165AE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37"/>
          </p:nvPr>
        </p:nvSpPr>
        <p:spPr/>
        <p:txBody>
          <a:bodyPr/>
          <a:p>
            <a:fld id="{0AAB65C1-6CA6-4CE0-9459-A465E78E5F6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3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Обычный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0"/>
          </p:nvPr>
        </p:nvSpPr>
        <p:spPr/>
        <p:txBody>
          <a:bodyPr/>
          <a:p>
            <a:fld id="{46178B96-E781-46E9-9A2D-556AF012F8F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4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4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3"/>
          </p:nvPr>
        </p:nvSpPr>
        <p:spPr/>
        <p:txBody>
          <a:bodyPr/>
          <a:p>
            <a:fld id="{D02F3434-5E6B-4B88-8E80-BB3A05931D5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4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6"/>
          </p:nvPr>
        </p:nvSpPr>
        <p:spPr/>
        <p:txBody>
          <a:bodyPr/>
          <a:p>
            <a:fld id="{29E5C1BB-B0E5-4EDA-8F15-E3943018464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4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4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9"/>
          </p:nvPr>
        </p:nvSpPr>
        <p:spPr/>
        <p:txBody>
          <a:bodyPr/>
          <a:p>
            <a:fld id="{337AE7B7-CB74-4EB8-A90D-17D2EACCD67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5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Обычный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5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2"/>
          </p:nvPr>
        </p:nvSpPr>
        <p:spPr/>
        <p:txBody>
          <a:bodyPr/>
          <a:p>
            <a:fld id="{62655F00-FC59-46EB-A893-536862A3E1A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5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5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5"/>
          </p:nvPr>
        </p:nvSpPr>
        <p:spPr/>
        <p:txBody>
          <a:bodyPr/>
          <a:p>
            <a:fld id="{706638DF-B276-4436-AD44-CA3E0D0BCAB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5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EAF4152E-8814-4003-9561-6F281FD7D12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5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8"/>
          </p:nvPr>
        </p:nvSpPr>
        <p:spPr/>
        <p:txBody>
          <a:bodyPr/>
          <a:p>
            <a:fld id="{5BA30605-CD04-45D2-909C-EC8E1146705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5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6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61"/>
          </p:nvPr>
        </p:nvSpPr>
        <p:spPr/>
        <p:txBody>
          <a:bodyPr/>
          <a:p>
            <a:fld id="{1DBB9EAA-4F13-4DAF-840D-0BEF2ADCBC3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6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ECF09222-B728-452B-A0D0-64E4E96492F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209556C2-9F30-4061-A25B-4287107B568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6"/>
          </p:nvPr>
        </p:nvSpPr>
        <p:spPr/>
        <p:txBody>
          <a:bodyPr/>
          <a:p>
            <a:fld id="{DA4A3F6A-877E-4938-AD35-5CE02C82CC7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24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25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26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27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28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29.xml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23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30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24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31.xml"/>
</Relationships>
</file>

<file path=ppt/slideMasters/_rels/slideMaster25.xml.rels><?xml version="1.0" encoding="UTF-8"?>
<Relationships xmlns="http://schemas.openxmlformats.org/package/2006/relationships"><Relationship Id="rId1" Type="http://schemas.openxmlformats.org/officeDocument/2006/relationships/theme" Target="../theme/theme25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32.xml"/>
</Relationships>
</file>

<file path=ppt/slideMasters/_rels/slideMaster26.xml.rels><?xml version="1.0" encoding="UTF-8"?>
<Relationships xmlns="http://schemas.openxmlformats.org/package/2006/relationships"><Relationship Id="rId1" Type="http://schemas.openxmlformats.org/officeDocument/2006/relationships/theme" Target="../theme/theme26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33.xml"/>
</Relationships>
</file>

<file path=ppt/slideMasters/_rels/slideMaster27.xml.rels><?xml version="1.0" encoding="UTF-8"?>
<Relationships xmlns="http://schemas.openxmlformats.org/package/2006/relationships"><Relationship Id="rId1" Type="http://schemas.openxmlformats.org/officeDocument/2006/relationships/theme" Target="../theme/theme27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34.xml"/>
</Relationships>
</file>

<file path=ppt/slideMasters/_rels/slideMaster28.xml.rels><?xml version="1.0" encoding="UTF-8"?>
<Relationships xmlns="http://schemas.openxmlformats.org/package/2006/relationships"><Relationship Id="rId1" Type="http://schemas.openxmlformats.org/officeDocument/2006/relationships/theme" Target="../theme/theme28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35.xml"/>
</Relationships>
</file>

<file path=ppt/slideMasters/_rels/slideMaster29.xml.rels><?xml version="1.0" encoding="UTF-8"?>
<Relationships xmlns="http://schemas.openxmlformats.org/package/2006/relationships"><Relationship Id="rId1" Type="http://schemas.openxmlformats.org/officeDocument/2006/relationships/theme" Target="../theme/theme29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36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3.xml"/>
</Relationships>
</file>

<file path=ppt/slideMasters/_rels/slideMaster30.xml.rels><?xml version="1.0" encoding="UTF-8"?>
<Relationships xmlns="http://schemas.openxmlformats.org/package/2006/relationships"><Relationship Id="rId1" Type="http://schemas.openxmlformats.org/officeDocument/2006/relationships/theme" Target="../theme/theme30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37.xml"/>
</Relationships>
</file>

<file path=ppt/slideMasters/_rels/slideMaster31.xml.rels><?xml version="1.0" encoding="UTF-8"?>
<Relationships xmlns="http://schemas.openxmlformats.org/package/2006/relationships"><Relationship Id="rId1" Type="http://schemas.openxmlformats.org/officeDocument/2006/relationships/theme" Target="../theme/theme3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38.xml"/>
</Relationships>
</file>

<file path=ppt/slideMasters/_rels/slideMaster32.xml.rels><?xml version="1.0" encoding="UTF-8"?>
<Relationships xmlns="http://schemas.openxmlformats.org/package/2006/relationships"><Relationship Id="rId1" Type="http://schemas.openxmlformats.org/officeDocument/2006/relationships/theme" Target="../theme/theme3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39.xml"/>
</Relationships>
</file>

<file path=ppt/slideMasters/_rels/slideMaster33.xml.rels><?xml version="1.0" encoding="UTF-8"?>
<Relationships xmlns="http://schemas.openxmlformats.org/package/2006/relationships"><Relationship Id="rId1" Type="http://schemas.openxmlformats.org/officeDocument/2006/relationships/theme" Target="../theme/theme33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40.xml"/>
</Relationships>
</file>

<file path=ppt/slideMasters/_rels/slideMaster34.xml.rels><?xml version="1.0" encoding="UTF-8"?>
<Relationships xmlns="http://schemas.openxmlformats.org/package/2006/relationships"><Relationship Id="rId1" Type="http://schemas.openxmlformats.org/officeDocument/2006/relationships/theme" Target="../theme/theme34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41.xml"/>
</Relationships>
</file>

<file path=ppt/slideMasters/_rels/slideMaster35.xml.rels><?xml version="1.0" encoding="UTF-8"?>
<Relationships xmlns="http://schemas.openxmlformats.org/package/2006/relationships"><Relationship Id="rId1" Type="http://schemas.openxmlformats.org/officeDocument/2006/relationships/theme" Target="../theme/theme35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42.xml"/>
</Relationships>
</file>

<file path=ppt/slideMasters/_rels/slideMaster36.xml.rels><?xml version="1.0" encoding="UTF-8"?>
<Relationships xmlns="http://schemas.openxmlformats.org/package/2006/relationships"><Relationship Id="rId1" Type="http://schemas.openxmlformats.org/officeDocument/2006/relationships/theme" Target="../theme/theme36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43.xml"/>
</Relationships>
</file>

<file path=ppt/slideMasters/_rels/slideMaster37.xml.rels><?xml version="1.0" encoding="UTF-8"?>
<Relationships xmlns="http://schemas.openxmlformats.org/package/2006/relationships"><Relationship Id="rId1" Type="http://schemas.openxmlformats.org/officeDocument/2006/relationships/theme" Target="../theme/theme37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44.xml"/>
</Relationships>
</file>

<file path=ppt/slideMasters/_rels/slideMaster38.xml.rels><?xml version="1.0" encoding="UTF-8"?>
<Relationships xmlns="http://schemas.openxmlformats.org/package/2006/relationships"><Relationship Id="rId1" Type="http://schemas.openxmlformats.org/officeDocument/2006/relationships/theme" Target="../theme/theme38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45.xml"/>
</Relationships>
</file>

<file path=ppt/slideMasters/_rels/slideMaster39.xml.rels><?xml version="1.0" encoding="UTF-8"?>
<Relationships xmlns="http://schemas.openxmlformats.org/package/2006/relationships"><Relationship Id="rId1" Type="http://schemas.openxmlformats.org/officeDocument/2006/relationships/theme" Target="../theme/theme39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4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4.xml"/>
</Relationships>
</file>

<file path=ppt/slideMasters/_rels/slideMaster40.xml.rels><?xml version="1.0" encoding="UTF-8"?>
<Relationships xmlns="http://schemas.openxmlformats.org/package/2006/relationships"><Relationship Id="rId1" Type="http://schemas.openxmlformats.org/officeDocument/2006/relationships/theme" Target="../theme/theme40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47.xml"/>
</Relationships>
</file>

<file path=ppt/slideMasters/_rels/slideMaster41.xml.rels><?xml version="1.0" encoding="UTF-8"?>
<Relationships xmlns="http://schemas.openxmlformats.org/package/2006/relationships"><Relationship Id="rId1" Type="http://schemas.openxmlformats.org/officeDocument/2006/relationships/theme" Target="../theme/theme4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48.xml"/>
</Relationships>
</file>

<file path=ppt/slideMasters/_rels/slideMaster42.xml.rels><?xml version="1.0" encoding="UTF-8"?>
<Relationships xmlns="http://schemas.openxmlformats.org/package/2006/relationships"><Relationship Id="rId1" Type="http://schemas.openxmlformats.org/officeDocument/2006/relationships/theme" Target="../theme/theme4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49.xml"/>
</Relationships>
</file>

<file path=ppt/slideMasters/_rels/slideMaster43.xml.rels><?xml version="1.0" encoding="UTF-8"?>
<Relationships xmlns="http://schemas.openxmlformats.org/package/2006/relationships"><Relationship Id="rId1" Type="http://schemas.openxmlformats.org/officeDocument/2006/relationships/theme" Target="../theme/theme43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50.xml"/>
</Relationships>
</file>

<file path=ppt/slideMasters/_rels/slideMaster44.xml.rels><?xml version="1.0" encoding="UTF-8"?>
<Relationships xmlns="http://schemas.openxmlformats.org/package/2006/relationships"><Relationship Id="rId1" Type="http://schemas.openxmlformats.org/officeDocument/2006/relationships/theme" Target="../theme/theme44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51.xml"/>
</Relationships>
</file>

<file path=ppt/slideMasters/_rels/slideMaster45.xml.rels><?xml version="1.0" encoding="UTF-8"?>
<Relationships xmlns="http://schemas.openxmlformats.org/package/2006/relationships"><Relationship Id="rId1" Type="http://schemas.openxmlformats.org/officeDocument/2006/relationships/theme" Target="../theme/theme45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52.xml"/>
</Relationships>
</file>

<file path=ppt/slideMasters/_rels/slideMaster46.xml.rels><?xml version="1.0" encoding="UTF-8"?>
<Relationships xmlns="http://schemas.openxmlformats.org/package/2006/relationships"><Relationship Id="rId1" Type="http://schemas.openxmlformats.org/officeDocument/2006/relationships/theme" Target="../theme/theme46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53.xml"/>
</Relationships>
</file>

<file path=ppt/slideMasters/_rels/slideMaster47.xml.rels><?xml version="1.0" encoding="UTF-8"?>
<Relationships xmlns="http://schemas.openxmlformats.org/package/2006/relationships"><Relationship Id="rId1" Type="http://schemas.openxmlformats.org/officeDocument/2006/relationships/theme" Target="../theme/theme47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54.xml"/>
</Relationships>
</file>

<file path=ppt/slideMasters/_rels/slideMaster48.xml.rels><?xml version="1.0" encoding="UTF-8"?>
<Relationships xmlns="http://schemas.openxmlformats.org/package/2006/relationships"><Relationship Id="rId1" Type="http://schemas.openxmlformats.org/officeDocument/2006/relationships/theme" Target="../theme/theme48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55.xml"/>
</Relationships>
</file>

<file path=ppt/slideMasters/_rels/slideMaster49.xml.rels><?xml version="1.0" encoding="UTF-8"?>
<Relationships xmlns="http://schemas.openxmlformats.org/package/2006/relationships"><Relationship Id="rId1" Type="http://schemas.openxmlformats.org/officeDocument/2006/relationships/theme" Target="../theme/theme49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56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5.xml"/>
</Relationships>
</file>

<file path=ppt/slideMasters/_rels/slideMaster50.xml.rels><?xml version="1.0" encoding="UTF-8"?>
<Relationships xmlns="http://schemas.openxmlformats.org/package/2006/relationships"><Relationship Id="rId1" Type="http://schemas.openxmlformats.org/officeDocument/2006/relationships/theme" Target="../theme/theme50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57.xml"/>
</Relationships>
</file>

<file path=ppt/slideMasters/_rels/slideMaster51.xml.rels><?xml version="1.0" encoding="UTF-8"?>
<Relationships xmlns="http://schemas.openxmlformats.org/package/2006/relationships"><Relationship Id="rId1" Type="http://schemas.openxmlformats.org/officeDocument/2006/relationships/theme" Target="../theme/theme5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58.xml"/>
</Relationships>
</file>

<file path=ppt/slideMasters/_rels/slideMaster52.xml.rels><?xml version="1.0" encoding="UTF-8"?>
<Relationships xmlns="http://schemas.openxmlformats.org/package/2006/relationships"><Relationship Id="rId1" Type="http://schemas.openxmlformats.org/officeDocument/2006/relationships/theme" Target="../theme/theme5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59.xml"/>
</Relationships>
</file>

<file path=ppt/slideMasters/_rels/slideMaster53.xml.rels><?xml version="1.0" encoding="UTF-8"?>
<Relationships xmlns="http://schemas.openxmlformats.org/package/2006/relationships"><Relationship Id="rId1" Type="http://schemas.openxmlformats.org/officeDocument/2006/relationships/theme" Target="../theme/theme53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60.xml"/>
</Relationships>
</file>

<file path=ppt/slideMasters/_rels/slideMaster54.xml.rels><?xml version="1.0" encoding="UTF-8"?>
<Relationships xmlns="http://schemas.openxmlformats.org/package/2006/relationships"><Relationship Id="rId1" Type="http://schemas.openxmlformats.org/officeDocument/2006/relationships/theme" Target="../theme/theme54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61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" name="Google Shape;18;p2" descr=""/>
          <p:cNvPicPr/>
          <p:nvPr/>
        </p:nvPicPr>
        <p:blipFill>
          <a:blip r:embed="rId3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4E5B8A5-961F-49A4-A520-19E18AF14955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9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4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ftr" idx="28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sldNum" idx="29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4967F3D-76C0-44F2-8CA0-70882E15E916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9" name="PlaceHolder 6"/>
          <p:cNvSpPr>
            <a:spLocks noGrp="1"/>
          </p:cNvSpPr>
          <p:nvPr>
            <p:ph type="dt" idx="30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3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ftr" idx="31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sldNum" idx="32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695E62D-A174-4DAC-BAFC-8DDA04F652D1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9" name="PlaceHolder 6"/>
          <p:cNvSpPr>
            <a:spLocks noGrp="1"/>
          </p:cNvSpPr>
          <p:nvPr>
            <p:ph type="dt" idx="33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3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 type="ftr" idx="34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 type="sldNum" idx="35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DF13A62-C5E2-4178-84A4-00D1FCDD8AF7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 type="dt" idx="36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3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 type="ftr" idx="37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8" name="PlaceHolder 5"/>
          <p:cNvSpPr>
            <a:spLocks noGrp="1"/>
          </p:cNvSpPr>
          <p:nvPr>
            <p:ph type="sldNum" idx="38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BEDBCED-730A-4E7D-90A1-CBF09651FB16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9" name="PlaceHolder 6"/>
          <p:cNvSpPr>
            <a:spLocks noGrp="1"/>
          </p:cNvSpPr>
          <p:nvPr>
            <p:ph type="dt" idx="39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3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4" name="PlaceHolder 1"/>
          <p:cNvSpPr>
            <a:spLocks noGrp="1"/>
          </p:cNvSpPr>
          <p:nvPr>
            <p:ph type="ftr" idx="40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sldNum" idx="41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74DDFA8-E66B-4293-A958-D23C78773E45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dt" idx="42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3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ftr" idx="43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sldNum" idx="44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8DDF1E6-CA0A-4410-8B5F-675FD9C7460F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 type="dt" idx="45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7" r:id="rId3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ftr" idx="46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sldNum" idx="47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9806F1B-DB74-42D1-9C94-75A99F175019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dt" idx="48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ftr" idx="49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sldNum" idx="50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4DF5D21-E795-4784-BE95-E0AF7B5FD456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38" name="PlaceHolder 4"/>
          <p:cNvSpPr>
            <a:spLocks noGrp="1"/>
          </p:cNvSpPr>
          <p:nvPr>
            <p:ph type="dt" idx="51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3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8" r:id="rId3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3" name="PlaceHolder 1"/>
          <p:cNvSpPr>
            <a:spLocks noGrp="1"/>
          </p:cNvSpPr>
          <p:nvPr>
            <p:ph type="ftr" idx="52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sldNum" idx="53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B6EA4FD-0686-4DCF-9266-D8AA56F0FA20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dt" idx="54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0" r:id="rId3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 type="ftr" idx="55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51" name="PlaceHolder 5"/>
          <p:cNvSpPr>
            <a:spLocks noGrp="1"/>
          </p:cNvSpPr>
          <p:nvPr>
            <p:ph type="sldNum" idx="56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5AFBF05-58B2-451E-BE66-37488BB430A3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52" name="PlaceHolder 6"/>
          <p:cNvSpPr>
            <a:spLocks noGrp="1"/>
          </p:cNvSpPr>
          <p:nvPr>
            <p:ph type="dt" idx="57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2" r:id="rId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D5AFC9A-BA03-4669-9864-59CC5FB2AE4B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3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ftr" idx="58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 type="sldNum" idx="59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6DA13E4-A781-4E1E-8938-B3D884EC5163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 type="dt" idx="60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4" r:id="rId3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5" name="PlaceHolder 1"/>
          <p:cNvSpPr>
            <a:spLocks noGrp="1"/>
          </p:cNvSpPr>
          <p:nvPr>
            <p:ph type="ftr" idx="61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sldNum" idx="62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E31386B-AFED-4706-84A3-877E8281314D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dt" idx="63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6" r:id="rId3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ftr" idx="64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sldNum" idx="65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9B170A4-F006-4BC3-BD8B-E10634B74F63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dt" idx="66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8" r:id="rId3"/>
  </p:sldLayoutIdLst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6" name="PlaceHolder 1"/>
          <p:cNvSpPr>
            <a:spLocks noGrp="1"/>
          </p:cNvSpPr>
          <p:nvPr>
            <p:ph type="ftr" idx="67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sldNum" idx="68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CCEAAA7-FADB-4AF0-B177-E60EB0134B4E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dt" idx="69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0" r:id="rId3"/>
  </p:sldLayoutIdLst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0" name="PlaceHolder 1"/>
          <p:cNvSpPr>
            <a:spLocks noGrp="1"/>
          </p:cNvSpPr>
          <p:nvPr>
            <p:ph type="ftr" idx="70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sldNum" idx="71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E0674F8-1657-4D1E-AFAE-52A57665A775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 type="dt" idx="72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2" r:id="rId3"/>
  </p:sldLayoutIdLst>
</p:sldMaster>
</file>

<file path=ppt/slideMasters/slideMaster2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ftr" idx="73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 type="sldNum" idx="74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6D6B4D7-1F5F-40C3-84A4-BF3D6CEA2857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88" name="PlaceHolder 5"/>
          <p:cNvSpPr>
            <a:spLocks noGrp="1"/>
          </p:cNvSpPr>
          <p:nvPr>
            <p:ph type="dt" idx="75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4" r:id="rId3"/>
  </p:sldLayoutIdLst>
</p:sldMaster>
</file>

<file path=ppt/slideMasters/slideMaster2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2" name="PlaceHolder 1"/>
          <p:cNvSpPr>
            <a:spLocks noGrp="1"/>
          </p:cNvSpPr>
          <p:nvPr>
            <p:ph type="ftr" idx="76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sldNum" idx="77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BD9005C-C2BD-412B-8222-F11E5B93A225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 type="dt" idx="78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6" r:id="rId3"/>
  </p:sldLayoutIdLst>
</p:sldMaster>
</file>

<file path=ppt/slideMasters/slideMaster2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ftr" idx="79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99" name="PlaceHolder 4"/>
          <p:cNvSpPr>
            <a:spLocks noGrp="1"/>
          </p:cNvSpPr>
          <p:nvPr>
            <p:ph type="sldNum" idx="80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E6780F7-6643-4C05-9ED3-EDBDACF37861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0" name="PlaceHolder 5"/>
          <p:cNvSpPr>
            <a:spLocks noGrp="1"/>
          </p:cNvSpPr>
          <p:nvPr>
            <p:ph type="dt" idx="81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8" r:id="rId3"/>
  </p:sldLayoutIdLst>
</p:sldMaster>
</file>

<file path=ppt/slideMasters/slideMaster2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4" name="PlaceHolder 1"/>
          <p:cNvSpPr>
            <a:spLocks noGrp="1"/>
          </p:cNvSpPr>
          <p:nvPr>
            <p:ph type="ftr" idx="82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 type="sldNum" idx="83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14FDA27-A2B5-4189-8755-146818D340DE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 type="dt" idx="84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0" r:id="rId3"/>
  </p:sldLayoutIdLst>
</p:sldMaster>
</file>

<file path=ppt/slideMasters/slideMaster2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 type="ftr" idx="85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 type="sldNum" idx="86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766905F-CF6C-4D52-BF3C-FE170BC174AB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11" name="PlaceHolder 4"/>
          <p:cNvSpPr>
            <a:spLocks noGrp="1"/>
          </p:cNvSpPr>
          <p:nvPr>
            <p:ph type="dt" idx="87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2" r:id="rId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E85FFDE-6FEB-4F89-99DC-3DAF79CAD22B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3"/>
  </p:sldLayoutIdLst>
</p:sldMaster>
</file>

<file path=ppt/slideMasters/slideMaster3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5" name="PlaceHolder 1"/>
          <p:cNvSpPr>
            <a:spLocks noGrp="1"/>
          </p:cNvSpPr>
          <p:nvPr>
            <p:ph type="ftr" idx="88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 type="sldNum" idx="89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85F5883-D4D7-4315-9011-D5E85B291F49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 type="dt" idx="90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4" r:id="rId3"/>
  </p:sldLayoutIdLst>
</p:sldMaster>
</file>

<file path=ppt/slideMasters/slideMaster3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9" name="PlaceHolder 1"/>
          <p:cNvSpPr>
            <a:spLocks noGrp="1"/>
          </p:cNvSpPr>
          <p:nvPr>
            <p:ph type="ftr" idx="91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sldNum" idx="92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681FDB5-79C7-445A-B078-A94DFB26D679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 type="dt" idx="93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6" r:id="rId3"/>
  </p:sldLayoutIdLst>
</p:sldMaster>
</file>

<file path=ppt/slideMasters/slideMaster3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 type="ftr" idx="94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26" name="PlaceHolder 4"/>
          <p:cNvSpPr>
            <a:spLocks noGrp="1"/>
          </p:cNvSpPr>
          <p:nvPr>
            <p:ph type="sldNum" idx="95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E9B408A-C398-40FA-9CD1-B5DF2181F27E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27" name="PlaceHolder 5"/>
          <p:cNvSpPr>
            <a:spLocks noGrp="1"/>
          </p:cNvSpPr>
          <p:nvPr>
            <p:ph type="dt" idx="96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8" r:id="rId3"/>
  </p:sldLayoutIdLst>
</p:sldMaster>
</file>

<file path=ppt/slideMasters/slideMaster3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1" name="PlaceHolder 1"/>
          <p:cNvSpPr>
            <a:spLocks noGrp="1"/>
          </p:cNvSpPr>
          <p:nvPr>
            <p:ph type="ftr" idx="97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32" name="PlaceHolder 2"/>
          <p:cNvSpPr>
            <a:spLocks noGrp="1"/>
          </p:cNvSpPr>
          <p:nvPr>
            <p:ph type="sldNum" idx="98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EB2713F-5942-4A68-9AA8-45819F6B311D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33" name="PlaceHolder 3"/>
          <p:cNvSpPr>
            <a:spLocks noGrp="1"/>
          </p:cNvSpPr>
          <p:nvPr>
            <p:ph type="dt" idx="99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0" r:id="rId3"/>
  </p:sldLayoutIdLst>
</p:sldMaster>
</file>

<file path=ppt/slideMasters/slideMaster3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 type="ftr" idx="100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 type="sldNum" idx="101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E391FEB-4409-4537-A10E-9FD790E6799E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38" name="PlaceHolder 4"/>
          <p:cNvSpPr>
            <a:spLocks noGrp="1"/>
          </p:cNvSpPr>
          <p:nvPr>
            <p:ph type="dt" idx="102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2" r:id="rId3"/>
  </p:sldLayoutIdLst>
</p:sldMaster>
</file>

<file path=ppt/slideMasters/slideMaster3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2" name="PlaceHolder 1"/>
          <p:cNvSpPr>
            <a:spLocks noGrp="1"/>
          </p:cNvSpPr>
          <p:nvPr>
            <p:ph type="ftr" idx="103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43" name="PlaceHolder 2"/>
          <p:cNvSpPr>
            <a:spLocks noGrp="1"/>
          </p:cNvSpPr>
          <p:nvPr>
            <p:ph type="sldNum" idx="104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EA7119C-CAD0-4370-BCEE-91464E411985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44" name="PlaceHolder 3"/>
          <p:cNvSpPr>
            <a:spLocks noGrp="1"/>
          </p:cNvSpPr>
          <p:nvPr>
            <p:ph type="dt" idx="105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4" r:id="rId3"/>
  </p:sldLayoutIdLst>
</p:sldMaster>
</file>

<file path=ppt/slideMasters/slideMaster3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6" name="PlaceHolder 1"/>
          <p:cNvSpPr>
            <a:spLocks noGrp="1"/>
          </p:cNvSpPr>
          <p:nvPr>
            <p:ph type="ftr" idx="106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47" name="PlaceHolder 2"/>
          <p:cNvSpPr>
            <a:spLocks noGrp="1"/>
          </p:cNvSpPr>
          <p:nvPr>
            <p:ph type="sldNum" idx="107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FF2FA2E-F7D7-44DF-947A-8ACD175CFBDE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48" name="PlaceHolder 3"/>
          <p:cNvSpPr>
            <a:spLocks noGrp="1"/>
          </p:cNvSpPr>
          <p:nvPr>
            <p:ph type="dt" idx="108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6" r:id="rId3"/>
  </p:sldLayoutIdLst>
</p:sldMaster>
</file>

<file path=ppt/slideMasters/slideMaster3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0" name="PlaceHolder 1"/>
          <p:cNvSpPr>
            <a:spLocks noGrp="1"/>
          </p:cNvSpPr>
          <p:nvPr>
            <p:ph type="ftr" idx="109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 type="sldNum" idx="110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8825A50-AD6F-4E78-B8C3-B6ED1C1ACE42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52" name="PlaceHolder 3"/>
          <p:cNvSpPr>
            <a:spLocks noGrp="1"/>
          </p:cNvSpPr>
          <p:nvPr>
            <p:ph type="dt" idx="111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8" r:id="rId3"/>
  </p:sldLayoutIdLst>
</p:sldMaster>
</file>

<file path=ppt/slideMasters/slideMaster3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 type="ftr" idx="112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 type="sldNum" idx="113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D9F74FF-6D2B-48FA-9482-27D1EF733475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57" name="PlaceHolder 4"/>
          <p:cNvSpPr>
            <a:spLocks noGrp="1"/>
          </p:cNvSpPr>
          <p:nvPr>
            <p:ph type="dt" idx="114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0" r:id="rId3"/>
  </p:sldLayoutIdLst>
</p:sldMaster>
</file>

<file path=ppt/slideMasters/slideMaster3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1" name="PlaceHolder 1"/>
          <p:cNvSpPr>
            <a:spLocks noGrp="1"/>
          </p:cNvSpPr>
          <p:nvPr>
            <p:ph type="ftr" idx="115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 type="sldNum" idx="116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A34985E-51BC-479C-88BA-57C91F13C01D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dt" idx="117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2" r:id="rId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ftr" idx="10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sldNum" idx="11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B1F8E51-7886-4682-99C6-9E50D4C9DE47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dt" idx="12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3"/>
  </p:sldLayoutIdLst>
</p:sldMaster>
</file>

<file path=ppt/slideMasters/slideMaster4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5" name="PlaceHolder 1"/>
          <p:cNvSpPr>
            <a:spLocks noGrp="1"/>
          </p:cNvSpPr>
          <p:nvPr>
            <p:ph type="ftr" idx="118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 type="sldNum" idx="119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90F7C17-6D7B-4118-B907-2B5DDFF4B0B6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67" name="PlaceHolder 3"/>
          <p:cNvSpPr>
            <a:spLocks noGrp="1"/>
          </p:cNvSpPr>
          <p:nvPr>
            <p:ph type="dt" idx="120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4" r:id="rId3"/>
  </p:sldLayoutIdLst>
</p:sldMaster>
</file>

<file path=ppt/slideMasters/slideMaster4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 type="ftr" idx="121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2" name="PlaceHolder 4"/>
          <p:cNvSpPr>
            <a:spLocks noGrp="1"/>
          </p:cNvSpPr>
          <p:nvPr>
            <p:ph type="sldNum" idx="122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6CAE08A-3ECB-41B4-B81F-4EADF698B780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3" name="PlaceHolder 5"/>
          <p:cNvSpPr>
            <a:spLocks noGrp="1"/>
          </p:cNvSpPr>
          <p:nvPr>
            <p:ph type="dt" idx="123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6" r:id="rId3"/>
  </p:sldLayoutIdLst>
</p:sldMaster>
</file>

<file path=ppt/slideMasters/slideMaster4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7" name="PlaceHolder 1"/>
          <p:cNvSpPr>
            <a:spLocks noGrp="1"/>
          </p:cNvSpPr>
          <p:nvPr>
            <p:ph type="ftr" idx="124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8" name="PlaceHolder 2"/>
          <p:cNvSpPr>
            <a:spLocks noGrp="1"/>
          </p:cNvSpPr>
          <p:nvPr>
            <p:ph type="sldNum" idx="125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3492FF6-E56E-4FA2-AF09-4DC56ECAAFEA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9" name="PlaceHolder 3"/>
          <p:cNvSpPr>
            <a:spLocks noGrp="1"/>
          </p:cNvSpPr>
          <p:nvPr>
            <p:ph type="dt" idx="126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8" r:id="rId3"/>
  </p:sldLayoutIdLst>
</p:sldMaster>
</file>

<file path=ppt/slideMasters/slideMaster4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1" name="PlaceHolder 1"/>
          <p:cNvSpPr>
            <a:spLocks noGrp="1"/>
          </p:cNvSpPr>
          <p:nvPr>
            <p:ph type="ftr" idx="127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 type="sldNum" idx="128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A5DD27B-DA92-4D04-8D7B-96FA65C05B6A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 type="dt" idx="129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40" r:id="rId3"/>
  </p:sldLayoutIdLst>
</p:sldMaster>
</file>

<file path=ppt/slideMasters/slideMaster4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 type="ftr" idx="130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88" name="PlaceHolder 4"/>
          <p:cNvSpPr>
            <a:spLocks noGrp="1"/>
          </p:cNvSpPr>
          <p:nvPr>
            <p:ph type="sldNum" idx="131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202FED5-92B9-484A-9D2E-80F84436B0CB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89" name="PlaceHolder 5"/>
          <p:cNvSpPr>
            <a:spLocks noGrp="1"/>
          </p:cNvSpPr>
          <p:nvPr>
            <p:ph type="dt" idx="132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42" r:id="rId3"/>
  </p:sldLayoutIdLst>
</p:sldMaster>
</file>

<file path=ppt/slideMasters/slideMaster4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3" name="PlaceHolder 1"/>
          <p:cNvSpPr>
            <a:spLocks noGrp="1"/>
          </p:cNvSpPr>
          <p:nvPr>
            <p:ph type="ftr" idx="133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94" name="PlaceHolder 2"/>
          <p:cNvSpPr>
            <a:spLocks noGrp="1"/>
          </p:cNvSpPr>
          <p:nvPr>
            <p:ph type="sldNum" idx="134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740DDED-1196-45B7-BBA6-A2AA832610C4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95" name="PlaceHolder 3"/>
          <p:cNvSpPr>
            <a:spLocks noGrp="1"/>
          </p:cNvSpPr>
          <p:nvPr>
            <p:ph type="dt" idx="135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44" r:id="rId3"/>
  </p:sldLayoutIdLst>
</p:sldMaster>
</file>

<file path=ppt/slideMasters/slideMaster4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8" name="PlaceHolder 2"/>
          <p:cNvSpPr>
            <a:spLocks noGrp="1"/>
          </p:cNvSpPr>
          <p:nvPr>
            <p:ph type="ftr" idx="136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99" name="PlaceHolder 3"/>
          <p:cNvSpPr>
            <a:spLocks noGrp="1"/>
          </p:cNvSpPr>
          <p:nvPr>
            <p:ph type="sldNum" idx="137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886734F-0765-43D3-B4CE-7822A4B9D0AB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00" name="PlaceHolder 4"/>
          <p:cNvSpPr>
            <a:spLocks noGrp="1"/>
          </p:cNvSpPr>
          <p:nvPr>
            <p:ph type="dt" idx="138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46" r:id="rId3"/>
  </p:sldLayoutIdLst>
</p:sldMaster>
</file>

<file path=ppt/slideMasters/slideMaster4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4" name="PlaceHolder 1"/>
          <p:cNvSpPr>
            <a:spLocks noGrp="1"/>
          </p:cNvSpPr>
          <p:nvPr>
            <p:ph type="ftr" idx="139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05" name="PlaceHolder 2"/>
          <p:cNvSpPr>
            <a:spLocks noGrp="1"/>
          </p:cNvSpPr>
          <p:nvPr>
            <p:ph type="sldNum" idx="140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6B1A899-79CD-43A5-9789-0EDA18FB7BE3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06" name="PlaceHolder 3"/>
          <p:cNvSpPr>
            <a:spLocks noGrp="1"/>
          </p:cNvSpPr>
          <p:nvPr>
            <p:ph type="dt" idx="141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48" r:id="rId3"/>
  </p:sldLayoutIdLst>
</p:sldMaster>
</file>

<file path=ppt/slideMasters/slideMaster4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0" name="PlaceHolder 3"/>
          <p:cNvSpPr>
            <a:spLocks noGrp="1"/>
          </p:cNvSpPr>
          <p:nvPr>
            <p:ph type="ftr" idx="142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11" name="PlaceHolder 4"/>
          <p:cNvSpPr>
            <a:spLocks noGrp="1"/>
          </p:cNvSpPr>
          <p:nvPr>
            <p:ph type="sldNum" idx="143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FF3951D-2870-4306-826E-C39D2370CE59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12" name="PlaceHolder 5"/>
          <p:cNvSpPr>
            <a:spLocks noGrp="1"/>
          </p:cNvSpPr>
          <p:nvPr>
            <p:ph type="dt" idx="144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50" r:id="rId3"/>
  </p:sldLayoutIdLst>
</p:sldMaster>
</file>

<file path=ppt/slideMasters/slideMaster4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6" name="PlaceHolder 1"/>
          <p:cNvSpPr>
            <a:spLocks noGrp="1"/>
          </p:cNvSpPr>
          <p:nvPr>
            <p:ph type="ftr" idx="145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 type="sldNum" idx="146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2B65567-C567-4B0C-901B-7618331896ED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18" name="PlaceHolder 3"/>
          <p:cNvSpPr>
            <a:spLocks noGrp="1"/>
          </p:cNvSpPr>
          <p:nvPr>
            <p:ph type="dt" idx="147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52" r:id="rId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" name="PlaceHolder 1"/>
          <p:cNvSpPr>
            <a:spLocks noGrp="1"/>
          </p:cNvSpPr>
          <p:nvPr>
            <p:ph type="ftr" idx="13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sldNum" idx="14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5332894-B668-433C-A012-B20371D586EA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dt" idx="15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3"/>
  </p:sldLayoutIdLst>
</p:sldMaster>
</file>

<file path=ppt/slideMasters/slideMaster5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 type="ftr" idx="148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22" name="PlaceHolder 3"/>
          <p:cNvSpPr>
            <a:spLocks noGrp="1"/>
          </p:cNvSpPr>
          <p:nvPr>
            <p:ph type="sldNum" idx="149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ECA2F64-5BA5-4A42-AA28-E6357DA30F5A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23" name="PlaceHolder 4"/>
          <p:cNvSpPr>
            <a:spLocks noGrp="1"/>
          </p:cNvSpPr>
          <p:nvPr>
            <p:ph type="dt" idx="150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54" r:id="rId3"/>
  </p:sldLayoutIdLst>
</p:sldMaster>
</file>

<file path=ppt/slideMasters/slideMaster5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7" name="PlaceHolder 1"/>
          <p:cNvSpPr>
            <a:spLocks noGrp="1"/>
          </p:cNvSpPr>
          <p:nvPr>
            <p:ph type="ftr" idx="151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28" name="PlaceHolder 2"/>
          <p:cNvSpPr>
            <a:spLocks noGrp="1"/>
          </p:cNvSpPr>
          <p:nvPr>
            <p:ph type="sldNum" idx="152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FB6BBFD-70BF-4712-A92E-4FEDB83BE720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29" name="PlaceHolder 3"/>
          <p:cNvSpPr>
            <a:spLocks noGrp="1"/>
          </p:cNvSpPr>
          <p:nvPr>
            <p:ph type="dt" idx="153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56" r:id="rId3"/>
  </p:sldLayoutIdLst>
</p:sldMaster>
</file>

<file path=ppt/slideMasters/slideMaster5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1" name="PlaceHolder 1"/>
          <p:cNvSpPr>
            <a:spLocks noGrp="1"/>
          </p:cNvSpPr>
          <p:nvPr>
            <p:ph type="ftr" idx="154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 type="sldNum" idx="155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41B6B9C-E4B1-41D9-9BA2-9BB9A9F8BB3B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33" name="PlaceHolder 3"/>
          <p:cNvSpPr>
            <a:spLocks noGrp="1"/>
          </p:cNvSpPr>
          <p:nvPr>
            <p:ph type="dt" idx="156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3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58" r:id="rId3"/>
  </p:sldLayoutIdLst>
</p:sldMaster>
</file>

<file path=ppt/slideMasters/slideMaster5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7" name="PlaceHolder 1"/>
          <p:cNvSpPr>
            <a:spLocks noGrp="1"/>
          </p:cNvSpPr>
          <p:nvPr>
            <p:ph type="ftr" idx="157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38" name="PlaceHolder 2"/>
          <p:cNvSpPr>
            <a:spLocks noGrp="1"/>
          </p:cNvSpPr>
          <p:nvPr>
            <p:ph type="sldNum" idx="158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6A1AC70-2E52-4A23-8DBE-D456E238422A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39" name="PlaceHolder 3"/>
          <p:cNvSpPr>
            <a:spLocks noGrp="1"/>
          </p:cNvSpPr>
          <p:nvPr>
            <p:ph type="dt" idx="159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60" r:id="rId3"/>
  </p:sldLayoutIdLst>
</p:sldMaster>
</file>

<file path=ppt/slideMasters/slideMaster5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1" name="PlaceHolder 1"/>
          <p:cNvSpPr>
            <a:spLocks noGrp="1"/>
          </p:cNvSpPr>
          <p:nvPr>
            <p:ph type="ftr" idx="160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2" name="PlaceHolder 2"/>
          <p:cNvSpPr>
            <a:spLocks noGrp="1"/>
          </p:cNvSpPr>
          <p:nvPr>
            <p:ph type="sldNum" idx="161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E0A4C70-D92A-4EAE-8A09-8A99A5A34367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3" name="PlaceHolder 3"/>
          <p:cNvSpPr>
            <a:spLocks noGrp="1"/>
          </p:cNvSpPr>
          <p:nvPr>
            <p:ph type="dt" idx="162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62" r:id="rId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ftr" idx="16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sldNum" idx="17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9E12143-DCCD-4110-93B7-66BCF2D670DA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5" name="PlaceHolder 6"/>
          <p:cNvSpPr>
            <a:spLocks noGrp="1"/>
          </p:cNvSpPr>
          <p:nvPr>
            <p:ph type="dt" idx="18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" name="PlaceHolder 1"/>
          <p:cNvSpPr>
            <a:spLocks noGrp="1"/>
          </p:cNvSpPr>
          <p:nvPr>
            <p:ph type="ftr" idx="19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ldNum" idx="20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901E8BD-C4F1-4CE9-8440-62851F55BF8C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1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dt" idx="21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ftr" idx="22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sldNum" idx="23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024D06A-8C38-432A-AA76-7F61E0445FD5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 type="dt" idx="24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3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11;p1" descr=""/>
          <p:cNvPicPr/>
          <p:nvPr/>
        </p:nvPicPr>
        <p:blipFill>
          <a:blip r:embed="rId2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2720" cy="132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ftr" idx="25"/>
          </p:nvPr>
        </p:nvSpPr>
        <p:spPr>
          <a:xfrm>
            <a:off x="4038480" y="6356520"/>
            <a:ext cx="41119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8" name="PlaceHolder 5"/>
          <p:cNvSpPr>
            <a:spLocks noGrp="1"/>
          </p:cNvSpPr>
          <p:nvPr>
            <p:ph type="sldNum" idx="26"/>
          </p:nvPr>
        </p:nvSpPr>
        <p:spPr>
          <a:xfrm>
            <a:off x="86104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614BAE2-3998-456D-8B79-1014ECD1D075}" type="slidenum">
              <a:rPr b="0" lang="en-US" sz="1200" strike="noStrike" u="none">
                <a:solidFill>
                  <a:srgbClr val="888888"/>
                </a:solidFill>
                <a:uFillTx/>
                <a:latin typeface="Calibri"/>
                <a:ea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9" name="PlaceHolder 6"/>
          <p:cNvSpPr>
            <a:spLocks noGrp="1"/>
          </p:cNvSpPr>
          <p:nvPr>
            <p:ph type="dt" idx="27"/>
          </p:nvPr>
        </p:nvSpPr>
        <p:spPr>
          <a:xfrm>
            <a:off x="838080" y="6356520"/>
            <a:ext cx="2740320" cy="362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microsoft.com/office/2007/relationships/hdphoto" Target="../media/hdphoto1.wdp"/><Relationship Id="rId3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24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26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5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5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5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5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5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7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eg"/><Relationship Id="rId3" Type="http://schemas.openxmlformats.org/officeDocument/2006/relationships/slideLayout" Target="../slideLayouts/slideLayout17.xml"/><Relationship Id="rId4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Picture 2" descr="C:\Users\ternikov_av\Desktop\ФОТО для Презентации\thumb-7b305ec0c5b9a9238ed664d521948435.jpeg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3156480" y="188640"/>
            <a:ext cx="8854200" cy="5895720"/>
          </a:xfrm>
          <a:prstGeom prst="rect">
            <a:avLst/>
          </a:prstGeom>
          <a:noFill/>
          <a:ln w="0">
            <a:noFill/>
          </a:ln>
          <a:effectLst>
            <a:outerShdw algn="ctr" blurRad="50760" dir="5400000" dist="50760" rotWithShape="0">
              <a:srgbClr val="000000"/>
            </a:outerShdw>
            <a:reflection algn="bl" blurRad="6350" dir="5400000" dist="114300" endA="300" endPos="11000" rotWithShape="0" stA="50000" sy="-100000"/>
            <a:softEdge rad="63360"/>
          </a:effectLst>
          <a:scene3d>
            <a:camera prst="obliqueBottomLeft"/>
            <a:lightRig dir="t" rig="threePt"/>
          </a:scene3d>
        </p:spPr>
      </p:pic>
      <p:sp>
        <p:nvSpPr>
          <p:cNvPr id="351" name="Параллелограмм 2"/>
          <p:cNvSpPr/>
          <p:nvPr/>
        </p:nvSpPr>
        <p:spPr>
          <a:xfrm>
            <a:off x="658800" y="1122480"/>
            <a:ext cx="10006200" cy="4678560"/>
          </a:xfrm>
          <a:prstGeom prst="parallelogram">
            <a:avLst>
              <a:gd name="adj" fmla="val 25000"/>
            </a:avLst>
          </a:prstGeom>
          <a:solidFill>
            <a:schemeClr val="bg2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Arial"/>
            </a:endParaRPr>
          </a:p>
        </p:txBody>
      </p:sp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1120" cy="238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4400" strike="noStrike" u="none">
                <a:solidFill>
                  <a:srgbClr val="191b0e"/>
                </a:solidFill>
                <a:uFillTx/>
                <a:latin typeface="Times New Roman"/>
                <a:ea typeface="Calibri"/>
              </a:rPr>
              <a:t>Итоги проведения отопительного сезона 2024/2025 годов и ходе подготовки к предстоящему отопительному периоду </a:t>
            </a:r>
            <a:br>
              <a:rPr sz="4400"/>
            </a:br>
            <a:r>
              <a:rPr b="1" lang="ru-RU" sz="4400" strike="noStrike" u="none">
                <a:solidFill>
                  <a:srgbClr val="191b0e"/>
                </a:solidFill>
                <a:uFillTx/>
                <a:latin typeface="Times New Roman"/>
                <a:ea typeface="Calibri"/>
              </a:rPr>
              <a:t>2025/2026 годов</a:t>
            </a:r>
            <a:r>
              <a:rPr b="0" lang="ru-RU" sz="4400" strike="noStrike" u="none">
                <a:solidFill>
                  <a:srgbClr val="191b0e"/>
                </a:solidFill>
                <a:uFillTx/>
                <a:latin typeface="Times New Roman"/>
                <a:ea typeface="Times New Roman"/>
              </a:rPr>
              <a:t> 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" descr=""/>
          <p:cNvPicPr/>
          <p:nvPr/>
        </p:nvPicPr>
        <p:blipFill>
          <a:blip r:embed="rId1"/>
          <a:stretch/>
        </p:blipFill>
        <p:spPr>
          <a:xfrm>
            <a:off x="6689520" y="972000"/>
            <a:ext cx="5488920" cy="496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5" name="PlaceHolder 1"/>
          <p:cNvSpPr>
            <a:spLocks noGrp="1"/>
          </p:cNvSpPr>
          <p:nvPr>
            <p:ph type="title"/>
          </p:nvPr>
        </p:nvSpPr>
        <p:spPr>
          <a:xfrm>
            <a:off x="252000" y="1141920"/>
            <a:ext cx="7261560" cy="4329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5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В рамках государственной  и муниципальной</a:t>
            </a:r>
            <a:r>
              <a:rPr b="0" lang="ru-RU" sz="25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</a:t>
            </a:r>
            <a:r>
              <a:rPr b="1" lang="ru-RU" sz="25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программ  "Энергосбережение и повышение</a:t>
            </a:r>
            <a:r>
              <a:rPr b="0" lang="ru-RU" sz="25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</a:t>
            </a:r>
            <a:br>
              <a:rPr sz="2500"/>
            </a:br>
            <a:r>
              <a:rPr b="1" lang="ru-RU" sz="25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энергоэффективности» и производственной </a:t>
            </a:r>
            <a:br>
              <a:rPr sz="2500"/>
            </a:br>
            <a:r>
              <a:rPr b="1" lang="ru-RU" sz="25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программы МУП «Калугатеплосеть» г. Калуги </a:t>
            </a:r>
            <a:br>
              <a:rPr sz="2500"/>
            </a:br>
            <a:r>
              <a:rPr b="1" lang="ru-RU" sz="25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в 2025 году планирует </a:t>
            </a:r>
            <a:r>
              <a:rPr b="0" lang="ru-RU" sz="25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</a:t>
            </a:r>
            <a:r>
              <a:rPr b="1" lang="ru-RU" sz="23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- приобретение и установку 28  пластичных теплообменников на котельные предприятия.</a:t>
            </a:r>
            <a:r>
              <a:rPr b="1" lang="ru-RU" sz="25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                            </a:t>
            </a:r>
            <a:br>
              <a:rPr sz="2500"/>
            </a:br>
            <a:endParaRPr b="0" lang="ru-RU" sz="2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34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5364000" y="3584880"/>
            <a:ext cx="6299640" cy="2858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3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На основании поручения Городского Головы города Калуги  планируется  проектирование и установка защитного экрана на котельной в      мкрн. Веснушки.</a:t>
            </a:r>
            <a:endParaRPr b="0" lang="ru-RU" sz="2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77" name="Рисунок 2" descr=""/>
          <p:cNvPicPr/>
          <p:nvPr/>
        </p:nvPicPr>
        <p:blipFill>
          <a:blip r:embed="rId1"/>
          <a:stretch/>
        </p:blipFill>
        <p:spPr>
          <a:xfrm>
            <a:off x="7884000" y="11160"/>
            <a:ext cx="4319640" cy="4226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8" name=""/>
          <p:cNvSpPr/>
          <p:nvPr/>
        </p:nvSpPr>
        <p:spPr>
          <a:xfrm>
            <a:off x="720000" y="646200"/>
            <a:ext cx="10883160" cy="227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ru-RU" sz="23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      </a:t>
            </a:r>
            <a:br>
              <a:rPr sz="2300"/>
            </a:br>
            <a:r>
              <a:rPr b="1" lang="ru-RU" sz="23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         </a:t>
            </a:r>
            <a:r>
              <a:rPr b="1" lang="ru-RU" sz="23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Кроме вышеуказанных работ  </a:t>
            </a:r>
            <a:br>
              <a:rPr sz="2300"/>
            </a:br>
            <a:r>
              <a:rPr b="1" lang="ru-RU" sz="23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         МУП «Калугатеплосеть» г. Калуги  в рамках </a:t>
            </a:r>
            <a:br>
              <a:rPr sz="2300"/>
            </a:br>
            <a:r>
              <a:rPr b="1" lang="ru-RU" sz="23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         технологического присоединения </a:t>
            </a:r>
            <a:br>
              <a:rPr sz="2300"/>
            </a:br>
            <a:r>
              <a:rPr b="1" lang="ru-RU" sz="23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         запланированы работы по  реконструкции </a:t>
            </a:r>
            <a:br>
              <a:rPr sz="2300"/>
            </a:br>
            <a:r>
              <a:rPr b="1" lang="ru-RU" sz="23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         котельной в мкрн. Веснушки (3-я очередь).</a:t>
            </a:r>
            <a:br>
              <a:rPr sz="2300"/>
            </a:br>
            <a:endParaRPr b="0" lang="ru-RU" sz="2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79" name="" descr=""/>
          <p:cNvPicPr/>
          <p:nvPr/>
        </p:nvPicPr>
        <p:blipFill>
          <a:blip r:embed="rId2"/>
          <a:stretch/>
        </p:blipFill>
        <p:spPr>
          <a:xfrm>
            <a:off x="36000" y="3202560"/>
            <a:ext cx="4859640" cy="3656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34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/>
          </p:cNvSpPr>
          <p:nvPr>
            <p:ph type="title"/>
          </p:nvPr>
        </p:nvSpPr>
        <p:spPr>
          <a:xfrm>
            <a:off x="677160" y="-1161000"/>
            <a:ext cx="10479960" cy="485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br>
              <a:rPr sz="6600"/>
            </a:br>
            <a:br>
              <a:rPr sz="6600"/>
            </a:br>
            <a:br>
              <a:rPr sz="6600"/>
            </a:br>
            <a:br>
              <a:rPr sz="6600"/>
            </a:br>
            <a:r>
              <a:rPr b="0" lang="ru-RU" sz="6600" strike="noStrike" u="none">
                <a:solidFill>
                  <a:schemeClr val="accent1"/>
                </a:solidFill>
                <a:uFillTx/>
                <a:latin typeface="Trebuchet MS"/>
                <a:ea typeface="Calibri"/>
              </a:rPr>
              <a:t>Спасибо за внимание!</a:t>
            </a:r>
            <a:endParaRPr b="0" lang="ru-RU" sz="6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Picture 3" descr="C:\Users\ternikov_av\Desktop\ФОТО для Презентации\90902.jpg"/>
          <p:cNvPicPr/>
          <p:nvPr/>
        </p:nvPicPr>
        <p:blipFill>
          <a:blip r:embed="rId1"/>
          <a:stretch/>
        </p:blipFill>
        <p:spPr>
          <a:xfrm>
            <a:off x="5317560" y="2816280"/>
            <a:ext cx="6624720" cy="3725280"/>
          </a:xfrm>
          <a:prstGeom prst="rect">
            <a:avLst/>
          </a:prstGeom>
          <a:noFill/>
          <a:ln w="0">
            <a:noFill/>
          </a:ln>
          <a:effectLst>
            <a:reflection algn="bl" blurRad="6350" dir="5400000" endPos="0" rotWithShape="0" sy="-100000"/>
            <a:softEdge rad="38160"/>
          </a:effectLst>
          <a:scene3d>
            <a:camera prst="perspectiveLeft">
              <a:rot lat="0" lon="1500000" rev="0"/>
            </a:camera>
            <a:lightRig dir="t" rig="threePt"/>
          </a:scene3d>
        </p:spPr>
      </p:pic>
      <p:pic>
        <p:nvPicPr>
          <p:cNvPr id="354" name="Picture 2" descr="C:\Users\ternikov_av\Desktop\ФОТО для Презентации\scale_1200.jfif"/>
          <p:cNvPicPr/>
          <p:nvPr/>
        </p:nvPicPr>
        <p:blipFill>
          <a:blip r:embed="rId2"/>
          <a:srcRect l="211" t="-88" r="1049" b="11061"/>
          <a:stretch/>
        </p:blipFill>
        <p:spPr>
          <a:xfrm>
            <a:off x="-168840" y="188640"/>
            <a:ext cx="6326280" cy="4261320"/>
          </a:xfrm>
          <a:prstGeom prst="rect">
            <a:avLst/>
          </a:prstGeom>
          <a:noFill/>
          <a:ln w="0">
            <a:noFill/>
          </a:ln>
          <a:effectLst>
            <a:reflection algn="bl" blurRad="6350" dir="5400000" dist="25400" endA="300" endPos="43000" rotWithShape="0" stA="50000" sy="-100000"/>
          </a:effectLst>
          <a:scene3d>
            <a:camera prst="orthographicFront">
              <a:rot lat="0" lon="1199953" rev="0"/>
            </a:camera>
            <a:lightRig dir="t" rig="threePt"/>
          </a:scene3d>
        </p:spPr>
      </p:pic>
      <p:sp>
        <p:nvSpPr>
          <p:cNvPr id="355" name="Прямоугольник 2"/>
          <p:cNvSpPr/>
          <p:nvPr/>
        </p:nvSpPr>
        <p:spPr>
          <a:xfrm>
            <a:off x="4672440" y="100080"/>
            <a:ext cx="7269840" cy="2949480"/>
          </a:xfrm>
          <a:prstGeom prst="rect">
            <a:avLst/>
          </a:prstGeom>
          <a:solidFill>
            <a:schemeClr val="bg2">
              <a:alpha val="81000"/>
            </a:schemeClr>
          </a:solidFill>
          <a:ln>
            <a:solidFill>
              <a:srgbClr val="325490"/>
            </a:solidFill>
            <a:round/>
          </a:ln>
          <a:effectLst>
            <a:softEdge rad="3816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Arial"/>
            </a:endParaRPr>
          </a:p>
        </p:txBody>
      </p:sp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4871880" y="399600"/>
            <a:ext cx="7199280" cy="4389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Отопительный период 2024-2025 гг. прошел </a:t>
            </a:r>
            <a:br>
              <a:rPr sz="2400"/>
            </a:b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без </a:t>
            </a:r>
            <a:r>
              <a:rPr b="0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аварийных </a:t>
            </a: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ситуаций, </a:t>
            </a:r>
            <a:br>
              <a:rPr sz="2400"/>
            </a:b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связанных с длительным отключением объектов </a:t>
            </a:r>
            <a:br>
              <a:rPr sz="2400"/>
            </a:b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жилищно-коммунального</a:t>
            </a:r>
            <a:r>
              <a:rPr b="0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 </a:t>
            </a: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комплекса муниципального образования </a:t>
            </a:r>
            <a:br>
              <a:rPr sz="2400"/>
            </a:b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«Город Калуга» от систем подачи</a:t>
            </a:r>
            <a:r>
              <a:rPr b="0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 </a:t>
            </a: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энергоресурсов.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34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16920" y="1440000"/>
            <a:ext cx="11950920" cy="234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ru-RU" sz="26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</a:t>
            </a:r>
            <a:br>
              <a:rPr sz="2600"/>
            </a:br>
            <a:r>
              <a:rPr b="0" lang="ru-RU" sz="26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</a:t>
            </a: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26 декабря 2024 года произошла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аварийная ситуация на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централизованной  системе 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теплоснабжения  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</a:t>
            </a:r>
            <a:r>
              <a:rPr b="1" lang="ru-RU" sz="26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МУП «Калугатеплосеть»</a:t>
            </a: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</a:t>
            </a:r>
            <a:r>
              <a:rPr b="1" lang="ru-RU" sz="26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г. Калуги. </a:t>
            </a:r>
            <a:br>
              <a:rPr sz="2600"/>
            </a:br>
            <a:r>
              <a:rPr b="1" lang="ru-RU" sz="26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 </a:t>
            </a: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По устранению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аварийной ситуации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на трубопроводе  теплоснабжения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были приняты неотложные меры.  </a:t>
            </a:r>
            <a:br>
              <a:rPr sz="2600"/>
            </a:br>
            <a:endParaRPr b="0" lang="ru-RU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58" name="Picture 2" descr="C:\Users\ternikov_av\Desktop\IMG-20250605-WA0018.jpg"/>
          <p:cNvPicPr/>
          <p:nvPr/>
        </p:nvPicPr>
        <p:blipFill>
          <a:blip r:embed="rId1"/>
          <a:stretch/>
        </p:blipFill>
        <p:spPr>
          <a:xfrm>
            <a:off x="5843160" y="188640"/>
            <a:ext cx="6154560" cy="6469560"/>
          </a:xfrm>
          <a:prstGeom prst="rect">
            <a:avLst/>
          </a:prstGeom>
          <a:noFill/>
          <a:ln w="0">
            <a:noFill/>
          </a:ln>
        </p:spPr>
      </p:pic>
    </p:spTree>
  </p:cSld>
  <p:transition spd="slow">
    <p:pull dir="l"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71640" y="1412640"/>
            <a:ext cx="6237720" cy="467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К предстоящему отопительному периоду 2025-2026 гг. на территории муниципального образования «Город Калуга» планируется подготовить:</a:t>
            </a:r>
            <a:br>
              <a:rPr sz="2600"/>
            </a:b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- 130 котельных (в том числе 103 муниципальные котельные);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- 466,9 км тепловых сетей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(в том числе 404,46 км, находящихся в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муниципальной собственности),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- 46 ЦТП;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- 3652 многоквартирных дома.</a:t>
            </a:r>
            <a:endParaRPr b="0" lang="ru-RU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60" name="Picture 2" descr="C:\Users\ternikov_av\Desktop\ФОТО для Презентации\IMG_0320.jpeg"/>
          <p:cNvPicPr/>
          <p:nvPr/>
        </p:nvPicPr>
        <p:blipFill>
          <a:blip r:embed="rId1"/>
          <a:stretch/>
        </p:blipFill>
        <p:spPr>
          <a:xfrm>
            <a:off x="6311880" y="203040"/>
            <a:ext cx="5721840" cy="3813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Picture 2" descr="C:\Users\ternikov_av\Desktop\ФОТО для Презентации\2020_05_18(2)-2.jpg"/>
          <p:cNvPicPr/>
          <p:nvPr/>
        </p:nvPicPr>
        <p:blipFill>
          <a:blip r:embed="rId1"/>
          <a:stretch/>
        </p:blipFill>
        <p:spPr>
          <a:xfrm>
            <a:off x="6058800" y="2781000"/>
            <a:ext cx="6030000" cy="402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-312840" y="1268640"/>
            <a:ext cx="6837480" cy="3683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В целях организации работ по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подготовке многоквартирных домов к предстоящему отопительному сезону управляющими организациями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проведены  весенние осмотры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общего имущества собственников помещений в многоквартирных домах, находящихся в управлении, и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разработаны мероприятия по 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подготовке многоквартирных домов к эксплуатации в осенне-зимний</a:t>
            </a:r>
            <a:br>
              <a:rPr sz="2600"/>
            </a:br>
            <a:r>
              <a:rPr b="1" lang="ru-RU" sz="2600" strike="noStrike" u="none">
                <a:solidFill>
                  <a:srgbClr val="000000"/>
                </a:solidFill>
                <a:uFillTx/>
                <a:latin typeface="Times New Roman"/>
                <a:ea typeface="Times New Roman"/>
              </a:rPr>
              <a:t>период 2025-2026 гг.</a:t>
            </a:r>
            <a:endParaRPr b="0" lang="ru-RU" sz="2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1500">
        <p:split dir="out" orient="vert"/>
      </p:transition>
    </mc:Choice>
    <mc:Fallback>
      <p:transition spd="slow">
        <p:split dir="out" orient="vert"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title"/>
          </p:nvPr>
        </p:nvSpPr>
        <p:spPr>
          <a:xfrm>
            <a:off x="119160" y="1124640"/>
            <a:ext cx="6848640" cy="489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br>
              <a:rPr sz="2400"/>
            </a:b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</a:t>
            </a: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В рамках реализации программы           </a:t>
            </a:r>
            <a:br>
              <a:rPr sz="2400"/>
            </a:b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Калужской области «Модернизация  </a:t>
            </a:r>
            <a:br>
              <a:rPr sz="2400"/>
            </a:b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систем коммунальной инфраструктуры </a:t>
            </a:r>
            <a:br>
              <a:rPr sz="2400"/>
            </a:b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в Калужской области на 2023-2027 годы» в 2025    году планируется заменить 4,45 км тепловых  </a:t>
            </a:r>
            <a:br>
              <a:rPr sz="2400"/>
            </a:b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сетей в двухтрубном исполнении от котельной  </a:t>
            </a:r>
            <a:br>
              <a:rPr sz="2400"/>
            </a:b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по адресу: </a:t>
            </a:r>
            <a:br>
              <a:rPr sz="2400"/>
            </a:br>
            <a:r>
              <a:rPr b="0" lang="ru-RU" sz="24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 </a:t>
            </a: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-  ул. Вооруженного восстания, д. 12 (Калужская   ветка).</a:t>
            </a:r>
            <a:br>
              <a:rPr sz="2400"/>
            </a:b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Подрядная организация приступила к работам.  </a:t>
            </a:r>
            <a:br>
              <a:rPr sz="2400"/>
            </a:b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В настоящее время заменено 1,5 км в                  </a:t>
            </a:r>
            <a:br>
              <a:rPr sz="2400"/>
            </a:br>
            <a:r>
              <a:rPr b="1" lang="ru-RU" sz="24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             двухтрубном исчислении.</a:t>
            </a:r>
            <a:br>
              <a:rPr sz="2400"/>
            </a:b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4" name="Picture 4"/>
          <p:cNvSpPr/>
          <p:nvPr/>
        </p:nvSpPr>
        <p:spPr>
          <a:xfrm>
            <a:off x="6960240" y="620640"/>
            <a:ext cx="4965840" cy="4965840"/>
          </a:xfrm>
          <a:prstGeom prst="roundRect">
            <a:avLst>
              <a:gd name="adj" fmla="val 8594"/>
            </a:avLst>
          </a:prstGeom>
          <a:blipFill rotWithShape="0">
            <a:blip r:embed="rId1"/>
            <a:srcRect/>
            <a:stretch/>
          </a:blipFill>
          <a:ln w="0">
            <a:noFill/>
          </a:ln>
          <a:effectLst>
            <a:reflection algn="bl" blurRad="12700" dir="5400000" dist="5000" endPos="28000" rotWithShape="0" stA="38000" sy="-100000"/>
            <a:softEdge rad="31680"/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65" name="Рисунок 1" descr=""/>
          <p:cNvPicPr/>
          <p:nvPr/>
        </p:nvPicPr>
        <p:blipFill>
          <a:blip r:embed="rId2"/>
          <a:stretch/>
        </p:blipFill>
        <p:spPr>
          <a:xfrm>
            <a:off x="6878160" y="-99360"/>
            <a:ext cx="5140800" cy="6855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p14:dur="100"/>
    </mc:Choice>
    <mc:Fallback>
      <p:transition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title"/>
          </p:nvPr>
        </p:nvSpPr>
        <p:spPr>
          <a:xfrm>
            <a:off x="191520" y="600120"/>
            <a:ext cx="7485840" cy="5541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br>
              <a:rPr sz="2600"/>
            </a:br>
            <a:r>
              <a:rPr b="0" lang="ru-RU" sz="26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                 </a:t>
            </a:r>
            <a:r>
              <a:rPr b="1" lang="ru-RU" sz="25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В рамках инвестиционной программы </a:t>
            </a:r>
            <a:br>
              <a:rPr sz="2500"/>
            </a:br>
            <a:r>
              <a:rPr b="0" lang="ru-RU" sz="25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                 </a:t>
            </a:r>
            <a:r>
              <a:rPr b="1" lang="ru-RU" sz="25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МУП «Калугатеплосеть» г. Калуги</a:t>
            </a:r>
            <a:br>
              <a:rPr sz="2500"/>
            </a:br>
            <a:r>
              <a:rPr b="0" lang="ru-RU" sz="25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                 </a:t>
            </a:r>
            <a:r>
              <a:rPr b="1" lang="ru-RU" sz="25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в 2025 году планирует выполнить  работы                  по капитальному ремонту тепловых сетей </a:t>
            </a:r>
            <a:br>
              <a:rPr sz="2500"/>
            </a:br>
            <a:r>
              <a:rPr b="1" lang="ru-RU" sz="25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               на следующих объектах:</a:t>
            </a:r>
            <a:br>
              <a:rPr sz="2500"/>
            </a:br>
            <a:r>
              <a:rPr b="1" lang="ru-RU" sz="25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-  от котельной  по ул. В. Андриановой, 64а -               2,103 км;</a:t>
            </a:r>
            <a:br>
              <a:rPr sz="2500"/>
            </a:br>
            <a:r>
              <a:rPr b="1" lang="ru-RU" sz="25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- от котельной по ул.  Вооруженного восстания,12 (Герценская ветка)  – 1,422 км;</a:t>
            </a:r>
            <a:br>
              <a:rPr sz="2500"/>
            </a:br>
            <a:r>
              <a:rPr b="1" lang="ru-RU" sz="25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-  от котельной по ул. Чичерина,11 — 1,06 км.</a:t>
            </a:r>
            <a:br>
              <a:rPr sz="2500"/>
            </a:br>
            <a:br>
              <a:rPr sz="2500"/>
            </a:br>
            <a:r>
              <a:rPr b="0" lang="ru-RU" sz="25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                                </a:t>
            </a:r>
            <a:r>
              <a:rPr b="1" lang="ru-RU" sz="25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Итого: 4,58 км</a:t>
            </a:r>
            <a:br>
              <a:rPr sz="2500"/>
            </a:br>
            <a:br>
              <a:rPr sz="2500"/>
            </a:br>
            <a:endParaRPr b="0" lang="ru-RU" sz="25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67" name="Picture 2" descr="C:\Users\M9A9A~1.BOR\AppData\Local\Temp\Rar$DIa0.218\IMG-20240222-WA0039.jpg"/>
          <p:cNvPicPr/>
          <p:nvPr/>
        </p:nvPicPr>
        <p:blipFill>
          <a:blip r:embed="rId1"/>
          <a:stretch/>
        </p:blipFill>
        <p:spPr>
          <a:xfrm>
            <a:off x="7920000" y="116640"/>
            <a:ext cx="4077720" cy="6333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p14:dur="100"/>
    </mc:Choice>
    <mc:Fallback>
      <p:transition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Параллелограмм 1"/>
          <p:cNvSpPr/>
          <p:nvPr/>
        </p:nvSpPr>
        <p:spPr>
          <a:xfrm rot="10800000">
            <a:off x="2880" y="272880"/>
            <a:ext cx="11997720" cy="6117840"/>
          </a:xfrm>
          <a:prstGeom prst="parallelogram">
            <a:avLst>
              <a:gd name="adj" fmla="val 25000"/>
            </a:avLst>
          </a:prstGeom>
          <a:solidFill>
            <a:schemeClr val="tx2">
              <a:lumMod val="25000"/>
              <a:lumOff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Arial"/>
            </a:endParaRPr>
          </a:p>
        </p:txBody>
      </p:sp>
      <p:sp>
        <p:nvSpPr>
          <p:cNvPr id="369" name="PlaceHolder 1"/>
          <p:cNvSpPr>
            <a:spLocks noGrp="1"/>
          </p:cNvSpPr>
          <p:nvPr>
            <p:ph type="title"/>
          </p:nvPr>
        </p:nvSpPr>
        <p:spPr>
          <a:xfrm>
            <a:off x="119160" y="116640"/>
            <a:ext cx="10797120" cy="532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1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                                   </a:t>
            </a:r>
            <a:br>
              <a:rPr sz="1800"/>
            </a:br>
            <a:r>
              <a:rPr b="1" lang="ru-RU" sz="1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                                 </a:t>
            </a:r>
            <a:r>
              <a:rPr b="1" lang="ru-RU" sz="25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В рамках инвестиционной программы </a:t>
            </a:r>
            <a:br>
              <a:rPr sz="2500"/>
            </a:br>
            <a:r>
              <a:rPr b="0" lang="ru-RU" sz="25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                           </a:t>
            </a:r>
            <a:r>
              <a:rPr b="1" lang="ru-RU" sz="25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МУП «Калугатеплосеть» г. Калуги</a:t>
            </a:r>
            <a:br>
              <a:rPr sz="2500"/>
            </a:br>
            <a:r>
              <a:rPr b="0" lang="ru-RU" sz="25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                           </a:t>
            </a:r>
            <a:r>
              <a:rPr b="1" lang="ru-RU" sz="25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в 2025 году планирует выполнить </a:t>
            </a:r>
            <a:br>
              <a:rPr sz="2500"/>
            </a:br>
            <a:r>
              <a:rPr b="0" lang="ru-RU" sz="25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                           </a:t>
            </a:r>
            <a:r>
              <a:rPr b="1" lang="ru-RU" sz="25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следующие мероприятия:</a:t>
            </a:r>
            <a:br>
              <a:rPr sz="2500"/>
            </a:br>
            <a:br>
              <a:rPr sz="1800"/>
            </a:br>
            <a:br>
              <a:rPr sz="1800"/>
            </a:br>
            <a:r>
              <a:rPr b="1" lang="ru-RU" sz="1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-   проектирование на строительство т/сети от котельной, расположенной по адресу:  ул. Чичерина, 23а      (для переключения потребителей от котельной, расположенной по адресу: ул. Чичерина, 11а);</a:t>
            </a:r>
            <a:br>
              <a:rPr sz="1800"/>
            </a:br>
            <a:br>
              <a:rPr sz="1800"/>
            </a:br>
            <a:r>
              <a:rPr b="1" lang="ru-RU" sz="1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- завершить проектирование т/сетей от котельной, расположенной по адресу: пер. Малинники, 21;</a:t>
            </a:r>
            <a:br>
              <a:rPr sz="1800"/>
            </a:br>
            <a:br>
              <a:rPr sz="1800"/>
            </a:br>
            <a:r>
              <a:rPr b="1" lang="ru-RU" sz="1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-проектирование  реконструкции т/сетей от котельной, </a:t>
            </a:r>
            <a:br>
              <a:rPr sz="1800"/>
            </a:br>
            <a:r>
              <a:rPr b="1" lang="ru-RU" sz="18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расположенной по адресу:  ул. Маяковского, 59.</a:t>
            </a:r>
            <a:br>
              <a:rPr sz="1800"/>
            </a:br>
            <a:br>
              <a:rPr sz="1800"/>
            </a:b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70" name="Picture 2" descr="Picture background"/>
          <p:cNvPicPr/>
          <p:nvPr/>
        </p:nvPicPr>
        <p:blipFill>
          <a:blip r:embed="rId1"/>
          <a:stretch/>
        </p:blipFill>
        <p:spPr>
          <a:xfrm>
            <a:off x="6084720" y="4473000"/>
            <a:ext cx="6057000" cy="2314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34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/>
          </p:cNvSpPr>
          <p:nvPr>
            <p:ph type="title"/>
          </p:nvPr>
        </p:nvSpPr>
        <p:spPr>
          <a:xfrm>
            <a:off x="288720" y="-2160"/>
            <a:ext cx="10870200" cy="640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5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                </a:t>
            </a:r>
            <a:r>
              <a:rPr b="0" lang="ru-RU" sz="2500" strike="noStrike" u="none">
                <a:solidFill>
                  <a:srgbClr val="000000"/>
                </a:solidFill>
                <a:uFillTx/>
                <a:latin typeface="Times New Roman"/>
                <a:ea typeface="Calibri"/>
              </a:rPr>
              <a:t>      </a:t>
            </a:r>
            <a:r>
              <a:rPr b="1" lang="ru-RU" sz="25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В рамках инвестиционной программы, </a:t>
            </a:r>
            <a:br>
              <a:rPr sz="2500"/>
            </a:br>
            <a:r>
              <a:rPr b="1" lang="ru-RU" sz="25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                      МУП «Калугатеплосеть» г. Калуги</a:t>
            </a:r>
            <a:br>
              <a:rPr sz="2500"/>
            </a:br>
            <a:r>
              <a:rPr b="0" lang="ru-RU" sz="25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                        </a:t>
            </a:r>
            <a:r>
              <a:rPr b="1" lang="ru-RU" sz="25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в 2025 году планирует приступить к </a:t>
            </a:r>
            <a:br>
              <a:rPr sz="2500"/>
            </a:br>
            <a:r>
              <a:rPr b="0" lang="ru-RU" sz="2500" strike="noStrike" u="none">
                <a:solidFill>
                  <a:schemeClr val="dk1"/>
                </a:solidFill>
                <a:uFillTx/>
                <a:latin typeface="Calibri"/>
                <a:ea typeface="Calibri"/>
              </a:rPr>
              <a:t>                        </a:t>
            </a:r>
            <a:r>
              <a:rPr b="1" lang="ru-RU" sz="25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следующим работам на котельных:</a:t>
            </a:r>
            <a:br>
              <a:rPr sz="2500"/>
            </a:br>
            <a:br>
              <a:rPr sz="2500"/>
            </a:br>
            <a:br>
              <a:rPr sz="2500"/>
            </a:br>
            <a:br>
              <a:rPr sz="2500"/>
            </a:br>
            <a:r>
              <a:rPr b="1" lang="ru-RU" sz="22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- проектирование и строительство блочно-модульной котельной  </a:t>
            </a:r>
            <a:br>
              <a:rPr sz="2200"/>
            </a:br>
            <a:r>
              <a:rPr b="1" lang="ru-RU" sz="22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по ул. Маяковского,59;</a:t>
            </a:r>
            <a:br>
              <a:rPr sz="2200"/>
            </a:br>
            <a:br>
              <a:rPr sz="2200"/>
            </a:br>
            <a:r>
              <a:rPr b="1" lang="ru-RU" sz="22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- проектирование и строительство блочно-модульной котельной по пер. Малинники,21;</a:t>
            </a:r>
            <a:br>
              <a:rPr sz="2200"/>
            </a:br>
            <a:br>
              <a:rPr sz="2200"/>
            </a:br>
            <a:r>
              <a:rPr b="1" lang="ru-RU" sz="2200" strike="noStrike" u="none">
                <a:solidFill>
                  <a:schemeClr val="dk1"/>
                </a:solidFill>
                <a:uFillTx/>
                <a:latin typeface="Times New Roman"/>
                <a:ea typeface="Calibri"/>
              </a:rPr>
              <a:t>- провести замену насосных агрегатов на котельной по ул. М. Горького, 1б.</a:t>
            </a:r>
            <a:br>
              <a:rPr sz="2000"/>
            </a:br>
            <a:br>
              <a:rPr sz="2200"/>
            </a:br>
            <a:endParaRPr b="0" lang="ru-RU" sz="2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2" name="Picture 2"/>
          <p:cNvSpPr/>
          <p:nvPr/>
        </p:nvSpPr>
        <p:spPr>
          <a:xfrm>
            <a:off x="8472240" y="298800"/>
            <a:ext cx="3525480" cy="2257560"/>
          </a:xfrm>
          <a:prstGeom prst="roundRect">
            <a:avLst>
              <a:gd name="adj" fmla="val 8594"/>
            </a:avLst>
          </a:prstGeom>
          <a:blipFill rotWithShape="0">
            <a:blip r:embed="rId1"/>
            <a:srcRect/>
            <a:stretch/>
          </a:blipFill>
          <a:ln w="0">
            <a:noFill/>
          </a:ln>
          <a:effectLst>
            <a:reflection algn="bl" blurRad="12700" dir="5400000" dist="5000" endPos="28000" rotWithShape="0" stA="38000" sy="-100000"/>
            <a:softEdge rad="31680"/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73" name="Рисунок 1" descr=""/>
          <p:cNvPicPr/>
          <p:nvPr/>
        </p:nvPicPr>
        <p:blipFill>
          <a:blip r:embed="rId2"/>
          <a:stretch/>
        </p:blipFill>
        <p:spPr>
          <a:xfrm>
            <a:off x="8100000" y="-2160"/>
            <a:ext cx="4041720" cy="3062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34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6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7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8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9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0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5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6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7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8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9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0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5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6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7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8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9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0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5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1257</TotalTime>
  <Application>LibreOffice/24.8.7.2$Windows_X86_64 LibreOffice_project/e07d0a63a46349d29051da79b1fde8160bab2a89</Application>
  <AppVersion>15.0000</AppVersion>
  <Words>58</Words>
  <Paragraphs>14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2022-07-05T08:00:30Z</dcterms:created>
  <dc:creator>Щеглова Анна Андреевна</dc:creator>
  <dc:description/>
  <dc:language>ru-RU</dc:language>
  <cp:lastModifiedBy/>
  <dcterms:modified xsi:type="dcterms:W3CDTF">2025-06-16T11:38:52Z</dcterms:modified>
  <cp:revision>107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</vt:i4>
  </property>
  <property fmtid="{D5CDD505-2E9C-101B-9397-08002B2CF9AE}" pid="3" name="PresentationFormat">
    <vt:lpwstr>Произвольный</vt:lpwstr>
  </property>
  <property fmtid="{D5CDD505-2E9C-101B-9397-08002B2CF9AE}" pid="4" name="Slides">
    <vt:i4>11</vt:i4>
  </property>
</Properties>
</file>