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3"/>
  </p:notesMasterIdLst>
  <p:sldIdLst>
    <p:sldId id="291" r:id="rId2"/>
    <p:sldId id="263" r:id="rId3"/>
    <p:sldId id="297" r:id="rId4"/>
    <p:sldId id="296" r:id="rId5"/>
    <p:sldId id="295" r:id="rId6"/>
    <p:sldId id="294" r:id="rId7"/>
    <p:sldId id="293" r:id="rId8"/>
    <p:sldId id="300" r:id="rId9"/>
    <p:sldId id="299" r:id="rId10"/>
    <p:sldId id="301" r:id="rId11"/>
    <p:sldId id="30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CDE8078-7F39-4861-A81B-94B4518161B8}">
          <p14:sldIdLst>
            <p14:sldId id="291"/>
            <p14:sldId id="263"/>
            <p14:sldId id="297"/>
            <p14:sldId id="296"/>
            <p14:sldId id="295"/>
            <p14:sldId id="294"/>
            <p14:sldId id="293"/>
            <p14:sldId id="300"/>
            <p14:sldId id="299"/>
            <p14:sldId id="301"/>
            <p14:sldId id="30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B8"/>
    <a:srgbClr val="0087E2"/>
    <a:srgbClr val="000000"/>
    <a:srgbClr val="43B3FF"/>
    <a:srgbClr val="29A8FF"/>
    <a:srgbClr val="0099FF"/>
    <a:srgbClr val="6798D3"/>
    <a:srgbClr val="003399"/>
    <a:srgbClr val="0033CC"/>
    <a:srgbClr val="2039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97" d="100"/>
          <a:sy n="97" d="100"/>
        </p:scale>
        <p:origin x="-342" y="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92208-0F1F-47F4-9055-97BACA6182D6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7C8E7-0CCE-4DD8-AFAB-E2FFCA199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958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54AD1B-3DD5-486E-B6CD-4880060B370D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308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27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54AD1B-3DD5-486E-B6CD-4880060B370D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308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27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27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27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27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27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27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27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27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ADEA-47DE-48B7-8070-20BBE2ECA26F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0D15-8D2D-424E-A268-FDB981577BA6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1A9-A219-4430-A14D-C3E08BFD45A9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8543C-8474-4AB4-B2BD-D82152912E4C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F69EF-CA42-4503-B4EA-43FED076B71F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F5C6-C1A9-4F14-82FB-7CBFF38BF82D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5C41-FA81-4A44-BAFC-FECC8FEB271B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0FD5D-4289-48E5-AE2B-1533F395C128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764F-8874-4F33-92F5-850EEE94A582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A106-D616-4FCC-BE0F-83EA972E4FC9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9180C-A873-44E8-812E-BC51F88D8CF6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5FAD4A4-4CBF-4A69-A10E-3D2A2734FCDE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68464" y="4644221"/>
            <a:ext cx="5952008" cy="707886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Лыткина О.А., </a:t>
            </a:r>
          </a:p>
          <a:p>
            <a:pPr algn="r"/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начальник управления образования города Калуги</a:t>
            </a:r>
            <a:endParaRPr lang="ru-RU" sz="2000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3068960"/>
            <a:ext cx="8496944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подготовке к летней оздоровительной кампании 2026 года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0277" y="6376864"/>
            <a:ext cx="2463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25 мая 2026 года</a:t>
            </a:r>
            <a:endParaRPr lang="ru-RU" sz="16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\\10.1.1.1\Personal\Школьный\Занин\Презентации\Лого УО вект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714" y="404664"/>
            <a:ext cx="207900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05626" y="2050272"/>
            <a:ext cx="6732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города Калуги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93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>
          <a:xfrm>
            <a:off x="776671" y="149521"/>
            <a:ext cx="82547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подготовке к летней оздоровительной кампании 2026 года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1538" y="714356"/>
            <a:ext cx="78200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 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городского округа города Калуги Калужской области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«Молодежь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городского округа города Калуги Калужской области»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\\10.1.1.1\Personal\Школьный\Занин\Презентации\Лого УО вект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6" y="308035"/>
            <a:ext cx="991989" cy="79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!Данные пользователя\Рабочий стол\Z643gEaSFr9H6OEboQwIAZS2Jw9VTqKmTHw853KE7PbPIhzLjwLPIEXIMzRx950bIE4FKFObxqoW9Cz5w8MKTs-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40" y="1880169"/>
            <a:ext cx="2589153" cy="194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G:\БЕЛКА\kurskie-det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714752"/>
            <a:ext cx="3726597" cy="2484398"/>
          </a:xfrm>
          <a:prstGeom prst="rect">
            <a:avLst/>
          </a:prstGeom>
          <a:noFill/>
        </p:spPr>
      </p:pic>
      <p:pic>
        <p:nvPicPr>
          <p:cNvPr id="6147" name="Picture 3" descr="G:\БЕЛКА\izobrazhenie-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97082" y="2571744"/>
            <a:ext cx="3012249" cy="4016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89534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68464" y="4644221"/>
            <a:ext cx="5952008" cy="707886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Лыткина О.А., </a:t>
            </a:r>
          </a:p>
          <a:p>
            <a:pPr algn="r"/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начальник управления образования города Калуги</a:t>
            </a:r>
            <a:endParaRPr lang="ru-RU" sz="2000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3068960"/>
            <a:ext cx="8496944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подготовке к летней оздоровительной кампании 2026 года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0277" y="6376864"/>
            <a:ext cx="2463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25 мая 2026 года</a:t>
            </a:r>
            <a:endParaRPr lang="ru-RU" sz="16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\\10.1.1.1\Personal\Школьный\Занин\Презентации\Лого УО вект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714" y="404664"/>
            <a:ext cx="207900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05626" y="2050272"/>
            <a:ext cx="6732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города Калуги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61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>
          <a:xfrm>
            <a:off x="776671" y="188640"/>
            <a:ext cx="82547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подготовке к летней оздоровительной кампании 2026 года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0340" y="703155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городского округа города Калуги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Калужскойобласти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«Организация отдыха и оздоровления детей в каникулярное время»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143325"/>
              </p:ext>
            </p:extLst>
          </p:nvPr>
        </p:nvGraphicFramePr>
        <p:xfrm>
          <a:off x="1331640" y="2564904"/>
          <a:ext cx="609600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 городского округа города Калуги Калужской области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из областного бюджета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17 405 417 руб.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5 195 839 руб.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31655" y="4005064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Финансирование питания в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лагерях с дневным пребыванием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Финансирование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участия детей в культурно-досуговой и спортивной деятельности</a:t>
            </a:r>
          </a:p>
        </p:txBody>
      </p:sp>
      <p:pic>
        <p:nvPicPr>
          <p:cNvPr id="2051" name="Picture 3" descr="\\10.1.1.1\Personal\Школьный\Занин\Презентации\Лого УО вект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6" y="308035"/>
            <a:ext cx="991989" cy="79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48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文本框 2">
            <a:extLst>
              <a:ext uri="{FF2B5EF4-FFF2-40B4-BE49-F238E27FC236}">
                <a16:creationId xmlns:a16="http://schemas.microsoft.com/office/drawing/2014/main" xmlns="" id="{7873AB1D-C940-4A0F-9B2F-55948EBC1A2F}"/>
              </a:ext>
            </a:extLst>
          </p:cNvPr>
          <p:cNvSpPr txBox="1"/>
          <p:nvPr/>
        </p:nvSpPr>
        <p:spPr>
          <a:xfrm>
            <a:off x="1690822" y="570550"/>
            <a:ext cx="6500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организации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отдыха, оздоровления, творческого досуга, занятости детей города Калуги в каникулярное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endParaRPr kumimoji="0" lang="zh-CN" altLang="en-US" sz="2400" b="1" i="0" u="none" strike="noStrike" kern="1200" cap="none" spc="30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43706" y="170440"/>
            <a:ext cx="82547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подготовке к летней оздоровительной кампании 2026 года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1538" y="2348880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Выдача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гражданам путевок на отдых детей в загородных оздоровительных и санаторно-оздоровительных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лагерях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беспечение работы лагерей с дневным пребыванием детей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рганизация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культурно-досуговой и спортивной деятельности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несовершеннолетних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беспечение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временной занятости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подростков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\\10.1.1.1\Personal\Школьный\Занин\Презентации\Лого УО вект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6" y="308035"/>
            <a:ext cx="991989" cy="79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51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文本框 2">
            <a:extLst>
              <a:ext uri="{FF2B5EF4-FFF2-40B4-BE49-F238E27FC236}">
                <a16:creationId xmlns:a16="http://schemas.microsoft.com/office/drawing/2014/main" xmlns="" id="{7873AB1D-C940-4A0F-9B2F-55948EBC1A2F}"/>
              </a:ext>
            </a:extLst>
          </p:cNvPr>
          <p:cNvSpPr txBox="1"/>
          <p:nvPr/>
        </p:nvSpPr>
        <p:spPr>
          <a:xfrm>
            <a:off x="357158" y="624281"/>
            <a:ext cx="8497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путевок, 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выделенных городскому округу города Калуги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Калужской области: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2780</a:t>
            </a:r>
            <a:endParaRPr kumimoji="0" lang="zh-CN" altLang="en-US" sz="3200" b="1" i="0" u="none" strike="noStrike" kern="1200" cap="none" spc="30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76670" y="188640"/>
            <a:ext cx="82547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подготовке к летней оздоровительной кампании 2026 года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2000240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«Сокол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(г. Калуга)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ЗОЛ «Витязь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(г. Калуга)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ДООЦ «Белка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(г. Калуга)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 «Смена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Перемышльский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район)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 «Чайка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Перемышльский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район)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ЗОЛ «Ласточка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Перемышльский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район)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ЗОЛ «Искра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Перемышльский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район)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Санаторий«Шахтинский текстильщик» (Краснодарский район)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 «Спутник» (Ростовская область)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ЗАО «Санаторий «Зорька» (Краснодарский край)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Санаторий «Вита»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(г. Анапа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6" name="Picture 3" descr="\\10.1.1.1\Personal\Школьный\Занин\Презентации\Лого УО вект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6" y="308035"/>
            <a:ext cx="991989" cy="79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57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文本框 2">
            <a:extLst>
              <a:ext uri="{FF2B5EF4-FFF2-40B4-BE49-F238E27FC236}">
                <a16:creationId xmlns:a16="http://schemas.microsoft.com/office/drawing/2014/main" xmlns="" id="{7873AB1D-C940-4A0F-9B2F-55948EBC1A2F}"/>
              </a:ext>
            </a:extLst>
          </p:cNvPr>
          <p:cNvSpPr txBox="1"/>
          <p:nvPr/>
        </p:nvSpPr>
        <p:spPr>
          <a:xfrm>
            <a:off x="1282001" y="682777"/>
            <a:ext cx="65008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лагерь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дневным пребыванием детей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4176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школьников</a:t>
            </a:r>
            <a:endParaRPr kumimoji="0" lang="zh-CN" altLang="en-US" sz="2400" i="0" u="none" strike="noStrike" kern="1200" cap="none" spc="30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76671" y="149521"/>
            <a:ext cx="82547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подготовке к летней оздоровительной кампании 2026 года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\\10.1.1.1\Personal\Школьный\Занин\Презентации\Лого УО вект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6" y="308035"/>
            <a:ext cx="991989" cy="79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" name="Picture 1" descr="G:\ФОТО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2928934"/>
            <a:ext cx="3786214" cy="2839661"/>
          </a:xfrm>
          <a:prstGeom prst="rect">
            <a:avLst/>
          </a:prstGeom>
          <a:noFill/>
        </p:spPr>
      </p:pic>
      <p:pic>
        <p:nvPicPr>
          <p:cNvPr id="16386" name="Picture 2" descr="G:\БЕЛКА\rovesni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500306"/>
            <a:ext cx="4726009" cy="29434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942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>
          <a:xfrm>
            <a:off x="776671" y="149521"/>
            <a:ext cx="82547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подготовке к летней оздоровительной кампании 2026 года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7130" y="892507"/>
            <a:ext cx="3937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безопасности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0676" y="1966849"/>
            <a:ext cx="67687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учреждения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оборудованы: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кнопкой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экстренного вызова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полиции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телефонной связью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камерами видеонаблюдения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ограждением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освещением территории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системами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контроля и управления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доступом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металлодетекторами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\\10.1.1.1\общая\ПРИЕМКА МОУ 2022-2023\Картинки\rospoteb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5158896"/>
            <a:ext cx="1817702" cy="117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!Данные пользователя\Рабочий стол\749_7497826_fake_news_icon_png_transparent_png_700_fitted_to_widt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017192"/>
            <a:ext cx="1342685" cy="134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\\10.1.1.1\общая\ПРИЕМКА МОУ 2022-2023\Картинки\МЧС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5100534"/>
            <a:ext cx="1817702" cy="117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\\10.1.1.1\Personal\Школьный\Занин\Презентации\Лого УО вектор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6" y="308035"/>
            <a:ext cx="991989" cy="79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41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>
          <a:xfrm>
            <a:off x="776671" y="149521"/>
            <a:ext cx="82547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подготовке к летней оздоровительной кампании 2026 года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853489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РФ от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17 марта 2025 г. № 209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«Об утверждении федеральной программы воспитательной работы для организаций отдыха детей и их оздоровления и календарного плана воспитательной работы»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D:\!Данные пользователя\Рабочий стол\программа воспитательной рабо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214554"/>
            <a:ext cx="3003868" cy="424800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!Данные пользователя\Рабочий стол\календпла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2214554"/>
            <a:ext cx="2997175" cy="426143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\\10.1.1.1\Personal\Школьный\Занин\Презентации\Лого УО вектор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6" y="308035"/>
            <a:ext cx="991989" cy="79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3" name="Picture 5" descr="G:\БЕЛКА\owl_pic_620_4cc3950b66ef5a3e4e569df538e8c85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2928934"/>
            <a:ext cx="2286016" cy="2682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816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>
          <a:xfrm>
            <a:off x="776671" y="149521"/>
            <a:ext cx="82547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подготовке к летней оздоровительной кампании 2026 года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15631" y="995536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Калужская летняя школа для одаренных детей (ШОД)</a:t>
            </a:r>
          </a:p>
        </p:txBody>
      </p:sp>
      <p:pic>
        <p:nvPicPr>
          <p:cNvPr id="6" name="Picture 3" descr="\\10.1.1.1\Personal\Школьный\Занин\Презентации\Лого УО вект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6" y="308035"/>
            <a:ext cx="991989" cy="79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" descr="G:\БЕЛКА\3(2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1857364"/>
            <a:ext cx="6200786" cy="46538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3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>
          <a:xfrm>
            <a:off x="776671" y="149521"/>
            <a:ext cx="82547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подготовке к летней оздоровительной кампании 2026 года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55792" y="597145"/>
            <a:ext cx="62340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Учреждения дополнительного образования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\\10.1.1.1\общая\Сборник КО\Сборник КО 2024-25\ФОТО\2.3\Фото 13_Созвездие_Фото-видео-медиа лаборатор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1357298"/>
            <a:ext cx="3423041" cy="227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\\10.1.1.1\Personal\Школьный\Занин\Презентации\Лого УО вект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6" y="308035"/>
            <a:ext cx="991989" cy="79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8596" y="1142984"/>
            <a:ext cx="46085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Образовательные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интенсивы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проекты: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«Нескучные каникулы»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«Твой шаг в будущее»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«Творческая мозаика»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«Инженерные каникулы»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«Формула лета»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«Проведем каникулы вместе»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«Билет в лето»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«Профильная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-смена»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G:\БЕЛКА\4HdS4-mUsxDuQCM4Kt8sjgZtvysaMq7Q0crWg_-7C8QTuUA4nEgJCLQdwX8VfPKWwvPDpU4ga6RAHDDkMw4z3Gf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952876"/>
            <a:ext cx="3571900" cy="2678925"/>
          </a:xfrm>
          <a:prstGeom prst="rect">
            <a:avLst/>
          </a:prstGeom>
          <a:noFill/>
        </p:spPr>
      </p:pic>
      <p:pic>
        <p:nvPicPr>
          <p:cNvPr id="8195" name="Picture 3" descr="Picture background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3857628"/>
            <a:ext cx="3500462" cy="2625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328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2703</TotalTime>
  <Words>470</Words>
  <Application>Microsoft Office PowerPoint</Application>
  <PresentationFormat>Экран (4:3)</PresentationFormat>
  <Paragraphs>81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Пользователь_local</dc:creator>
  <cp:lastModifiedBy>Пользователь Windows</cp:lastModifiedBy>
  <cp:revision>323</cp:revision>
  <dcterms:created xsi:type="dcterms:W3CDTF">2021-08-19T05:37:23Z</dcterms:created>
  <dcterms:modified xsi:type="dcterms:W3CDTF">2026-05-21T05:18:12Z</dcterms:modified>
</cp:coreProperties>
</file>