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05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07.xml" ContentType="application/vnd.openxmlformats-officedocument.presentationml.slideMaster+xml"/>
  <Override PartName="/ppt/slideMasters/slideMaster108.xml" ContentType="application/vnd.openxmlformats-officedocument.presentationml.slideMaster+xml"/>
  <Override PartName="/ppt/slideMasters/slideMaster109.xml" ContentType="application/vnd.openxmlformats-officedocument.presentationml.slideMaster+xml"/>
  <Override PartName="/ppt/slideMasters/slideMaster110.xml" ContentType="application/vnd.openxmlformats-officedocument.presentationml.slideMaster+xml"/>
  <Override PartName="/ppt/slideMasters/slideMaster111.xml" ContentType="application/vnd.openxmlformats-officedocument.presentationml.slideMaster+xml"/>
  <Override PartName="/ppt/slideMasters/slideMaster112.xml" ContentType="application/vnd.openxmlformats-officedocument.presentationml.slideMaster+xml"/>
  <Override PartName="/ppt/slideMasters/slideMaster113.xml" ContentType="application/vnd.openxmlformats-officedocument.presentationml.slideMaster+xml"/>
  <Override PartName="/ppt/slideMasters/slideMaster114.xml" ContentType="application/vnd.openxmlformats-officedocument.presentationml.slideMaster+xml"/>
  <Override PartName="/ppt/slideMasters/slideMaster115.xml" ContentType="application/vnd.openxmlformats-officedocument.presentationml.slideMaster+xml"/>
  <Override PartName="/ppt/slideMasters/slideMaster116.xml" ContentType="application/vnd.openxmlformats-officedocument.presentationml.slideMaster+xml"/>
  <Override PartName="/ppt/slideMasters/slideMaster117.xml" ContentType="application/vnd.openxmlformats-officedocument.presentationml.slideMaster+xml"/>
  <Override PartName="/ppt/slideMasters/slideMaster118.xml" ContentType="application/vnd.openxmlformats-officedocument.presentationml.slideMaster+xml"/>
  <Override PartName="/ppt/slideMasters/slideMaster119.xml" ContentType="application/vnd.openxmlformats-officedocument.presentationml.slideMaster+xml"/>
  <Override PartName="/ppt/slideMasters/slideMaster120.xml" ContentType="application/vnd.openxmlformats-officedocument.presentationml.slideMaster+xml"/>
  <Override PartName="/ppt/slideMasters/slideMaster121.xml" ContentType="application/vnd.openxmlformats-officedocument.presentationml.slideMaster+xml"/>
  <Override PartName="/ppt/slideMasters/slideMaster122.xml" ContentType="application/vnd.openxmlformats-officedocument.presentationml.slideMaster+xml"/>
  <Override PartName="/ppt/slideMasters/slideMaster123.xml" ContentType="application/vnd.openxmlformats-officedocument.presentationml.slideMaster+xml"/>
  <Override PartName="/ppt/slideMasters/slideMaster124.xml" ContentType="application/vnd.openxmlformats-officedocument.presentationml.slideMaster+xml"/>
  <Override PartName="/ppt/slideMasters/slideMaster125.xml" ContentType="application/vnd.openxmlformats-officedocument.presentationml.slideMaster+xml"/>
  <Override PartName="/ppt/slideMasters/slideMaster126.xml" ContentType="application/vnd.openxmlformats-officedocument.presentationml.slideMaster+xml"/>
  <Override PartName="/ppt/slideMasters/slideMaster127.xml" ContentType="application/vnd.openxmlformats-officedocument.presentationml.slideMaster+xml"/>
  <Override PartName="/ppt/slideMasters/slideMaster128.xml" ContentType="application/vnd.openxmlformats-officedocument.presentationml.slideMaster+xml"/>
  <Override PartName="/ppt/slideMasters/_rels/slideMaster106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07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08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09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20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2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22.xml.rels" ContentType="application/vnd.openxmlformats-package.relationships+xml"/>
  <Override PartName="/ppt/slideMasters/_rels/slideMaster10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23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24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10.xml.rels" ContentType="application/vnd.openxmlformats-package.relationships+xml"/>
  <Override PartName="/ppt/slideMasters/_rels/slideMaster111.xml.rels" ContentType="application/vnd.openxmlformats-package.relationships+xml"/>
  <Override PartName="/ppt/slideMasters/_rels/slideMaster112.xml.rels" ContentType="application/vnd.openxmlformats-package.relationships+xml"/>
  <Override PartName="/ppt/slideMasters/_rels/slideMaster113.xml.rels" ContentType="application/vnd.openxmlformats-package.relationships+xml"/>
  <Override PartName="/ppt/slideMasters/_rels/slideMaster114.xml.rels" ContentType="application/vnd.openxmlformats-package.relationships+xml"/>
  <Override PartName="/ppt/slideMasters/_rels/slideMaster115.xml.rels" ContentType="application/vnd.openxmlformats-package.relationships+xml"/>
  <Override PartName="/ppt/slideMasters/_rels/slideMaster116.xml.rels" ContentType="application/vnd.openxmlformats-package.relationships+xml"/>
  <Override PartName="/ppt/slideMasters/_rels/slideMaster117.xml.rels" ContentType="application/vnd.openxmlformats-package.relationships+xml"/>
  <Override PartName="/ppt/slideMasters/_rels/slideMaster118.xml.rels" ContentType="application/vnd.openxmlformats-package.relationships+xml"/>
  <Override PartName="/ppt/slideMasters/_rels/slideMaster119.xml.rels" ContentType="application/vnd.openxmlformats-package.relationships+xml"/>
  <Override PartName="/ppt/slideMasters/_rels/slideMaster125.xml.rels" ContentType="application/vnd.openxmlformats-package.relationships+xml"/>
  <Override PartName="/ppt/slideMasters/_rels/slideMaster126.xml.rels" ContentType="application/vnd.openxmlformats-package.relationships+xml"/>
  <Override PartName="/ppt/slideMasters/_rels/slideMaster127.xml.rels" ContentType="application/vnd.openxmlformats-package.relationships+xml"/>
  <Override PartName="/ppt/slideMasters/_rels/slideMaster128.xml.rels" ContentType="application/vnd.openxmlformats-package.relationships+xml"/>
  <Override PartName="/ppt/slideMasters/_rels/slideMaster129.xml.rels" ContentType="application/vnd.openxmlformats-package.relationships+xml"/>
  <Override PartName="/ppt/slideMasters/_rels/slideMaster130.xml.rels" ContentType="application/vnd.openxmlformats-package.relationships+xml"/>
  <Override PartName="/ppt/slideMasters/_rels/slideMaster131.xml.rels" ContentType="application/vnd.openxmlformats-package.relationships+xml"/>
  <Override PartName="/ppt/slideMasters/_rels/slideMaster132.xml.rels" ContentType="application/vnd.openxmlformats-package.relationships+xml"/>
  <Override PartName="/ppt/slideMasters/_rels/slideMaster133.xml.rels" ContentType="application/vnd.openxmlformats-package.relationships+xml"/>
  <Override PartName="/ppt/slideMasters/_rels/slideMaster134.xml.rels" ContentType="application/vnd.openxmlformats-package.relationships+xml"/>
  <Override PartName="/ppt/slideMasters/_rels/slideMaster135.xml.rels" ContentType="application/vnd.openxmlformats-package.relationships+xml"/>
  <Override PartName="/ppt/slideMasters/_rels/slideMaster136.xml.rels" ContentType="application/vnd.openxmlformats-package.relationships+xml"/>
  <Override PartName="/ppt/slideMasters/_rels/slideMaster137.xml.rels" ContentType="application/vnd.openxmlformats-package.relationships+xml"/>
  <Override PartName="/ppt/slideMasters/_rels/slideMaster138.xml.rels" ContentType="application/vnd.openxmlformats-package.relationships+xml"/>
  <Override PartName="/ppt/slideMasters/_rels/slideMaster139.xml.rels" ContentType="application/vnd.openxmlformats-package.relationships+xml"/>
  <Override PartName="/ppt/slideMasters/_rels/slideMaster140.xml.rels" ContentType="application/vnd.openxmlformats-package.relationships+xml"/>
  <Override PartName="/ppt/slideMasters/_rels/slideMaster141.xml.rels" ContentType="application/vnd.openxmlformats-package.relationships+xml"/>
  <Override PartName="/ppt/slideMasters/_rels/slideMaster142.xml.rels" ContentType="application/vnd.openxmlformats-package.relationships+xml"/>
  <Override PartName="/ppt/slideMasters/slideMaster129.xml" ContentType="application/vnd.openxmlformats-officedocument.presentationml.slideMaster+xml"/>
  <Override PartName="/ppt/slideMasters/slideMaster130.xml" ContentType="application/vnd.openxmlformats-officedocument.presentationml.slideMaster+xml"/>
  <Override PartName="/ppt/slideMasters/slideMaster131.xml" ContentType="application/vnd.openxmlformats-officedocument.presentationml.slideMaster+xml"/>
  <Override PartName="/ppt/slideMasters/slideMaster132.xml" ContentType="application/vnd.openxmlformats-officedocument.presentationml.slideMaster+xml"/>
  <Override PartName="/ppt/slideMasters/slideMaster133.xml" ContentType="application/vnd.openxmlformats-officedocument.presentationml.slideMaster+xml"/>
  <Override PartName="/ppt/slideMasters/slideMaster134.xml" ContentType="application/vnd.openxmlformats-officedocument.presentationml.slideMaster+xml"/>
  <Override PartName="/ppt/slideMasters/slideMaster135.xml" ContentType="application/vnd.openxmlformats-officedocument.presentationml.slideMaster+xml"/>
  <Override PartName="/ppt/slideMasters/slideMaster136.xml" ContentType="application/vnd.openxmlformats-officedocument.presentationml.slideMaster+xml"/>
  <Override PartName="/ppt/slideMasters/slideMaster137.xml" ContentType="application/vnd.openxmlformats-officedocument.presentationml.slideMaster+xml"/>
  <Override PartName="/ppt/slideMasters/slideMaster138.xml" ContentType="application/vnd.openxmlformats-officedocument.presentationml.slideMaster+xml"/>
  <Override PartName="/ppt/slideMasters/slideMaster139.xml" ContentType="application/vnd.openxmlformats-officedocument.presentationml.slideMaster+xml"/>
  <Override PartName="/ppt/slideMasters/slideMaster140.xml" ContentType="application/vnd.openxmlformats-officedocument.presentationml.slideMaster+xml"/>
  <Override PartName="/ppt/slideMasters/slideMaster141.xml" ContentType="application/vnd.openxmlformats-officedocument.presentationml.slideMaster+xml"/>
  <Override PartName="/ppt/slideMasters/slideMaster142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143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notesSlides/notesSlide8.xml" ContentType="application/vnd.openxmlformats-officedocument.presentationml.notesSlide+xml"/>
  <Override PartName="/ppt/notesSlides/_rels/notesSlide8.xml.rels" ContentType="application/vnd.openxmlformats-package.relationships+xml"/>
  <Override PartName="/ppt/media/image1.jpeg" ContentType="image/jpeg"/>
  <Override PartName="/ppt/media/image2.jpeg" ContentType="image/jpeg"/>
  <Override PartName="/ppt/media/hdphoto1.wdp" ContentType="image/vnd.ms-photo"/>
  <Override PartName="/ppt/media/image3.jpeg" ContentType="image/jpeg"/>
  <Override PartName="/ppt/media/image4.jpeg" ContentType="image/jpeg"/>
  <Override PartName="/ppt/media/image5.jpeg" ContentType="image/jpeg"/>
  <Override PartName="/ppt/media/image6.png" ContentType="image/pn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png" ContentType="image/png"/>
  <Override PartName="/ppt/media/image15.png" ContentType="image/png"/>
  <Override PartName="/ppt/media/image16.jpeg" ContentType="image/jpeg"/>
  <Override PartName="/ppt/slideLayouts/slideLayout31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_rels/slideLayout35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37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8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39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48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49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33.xml.rels" ContentType="application/vnd.openxmlformats-package.relationships+xml"/>
  <Override PartName="/ppt/slideLayouts/_rels/slideLayout134.xml.rels" ContentType="application/vnd.openxmlformats-package.relationships+xml"/>
  <Override PartName="/ppt/slideLayouts/_rels/slideLayout135.xml.rels" ContentType="application/vnd.openxmlformats-package.relationships+xml"/>
  <Override PartName="/ppt/slideLayouts/_rels/slideLayout136.xml.rels" ContentType="application/vnd.openxmlformats-package.relationships+xml"/>
  <Override PartName="/ppt/slideLayouts/_rels/slideLayout140.xml.rels" ContentType="application/vnd.openxmlformats-package.relationships+xml"/>
  <Override PartName="/ppt/slideLayouts/_rels/slideLayout141.xml.rels" ContentType="application/vnd.openxmlformats-package.relationships+xml"/>
  <Override PartName="/ppt/slideLayouts/_rels/slideLayout142.xml.rels" ContentType="application/vnd.openxmlformats-package.relationships+xml"/>
  <Override PartName="/ppt/slideLayouts/_rels/slideLayout143.xml.rels" ContentType="application/vnd.openxmlformats-package.relationships+xml"/>
  <Override PartName="/ppt/slideLayouts/_rels/slideLayout144.xml.rels" ContentType="application/vnd.openxmlformats-package.relationships+xml"/>
  <Override PartName="/ppt/slideLayouts/_rels/slideLayout145.xml.rels" ContentType="application/vnd.openxmlformats-package.relationships+xml"/>
  <Override PartName="/ppt/slideLayouts/_rels/slideLayout146.xml.rels" ContentType="application/vnd.openxmlformats-package.relationships+xml"/>
  <Override PartName="/ppt/slideLayouts/_rels/slideLayout147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775" r:id="rId18"/>
    <p:sldMasterId id="2147483777" r:id="rId19"/>
    <p:sldMasterId id="2147483779" r:id="rId20"/>
    <p:sldMasterId id="2147483781" r:id="rId21"/>
    <p:sldMasterId id="2147483783" r:id="rId22"/>
    <p:sldMasterId id="2147483785" r:id="rId23"/>
    <p:sldMasterId id="2147483787" r:id="rId24"/>
    <p:sldMasterId id="2147483789" r:id="rId25"/>
    <p:sldMasterId id="2147483791" r:id="rId26"/>
    <p:sldMasterId id="2147483793" r:id="rId27"/>
    <p:sldMasterId id="2147483795" r:id="rId28"/>
    <p:sldMasterId id="2147483797" r:id="rId29"/>
    <p:sldMasterId id="2147483799" r:id="rId30"/>
    <p:sldMasterId id="2147483801" r:id="rId31"/>
    <p:sldMasterId id="2147483803" r:id="rId32"/>
    <p:sldMasterId id="2147483805" r:id="rId33"/>
    <p:sldMasterId id="2147483807" r:id="rId34"/>
    <p:sldMasterId id="2147483809" r:id="rId35"/>
    <p:sldMasterId id="2147483811" r:id="rId36"/>
    <p:sldMasterId id="2147483813" r:id="rId37"/>
    <p:sldMasterId id="2147483815" r:id="rId38"/>
    <p:sldMasterId id="2147483817" r:id="rId39"/>
    <p:sldMasterId id="2147483819" r:id="rId40"/>
    <p:sldMasterId id="2147483821" r:id="rId41"/>
    <p:sldMasterId id="2147483823" r:id="rId42"/>
    <p:sldMasterId id="2147483825" r:id="rId43"/>
    <p:sldMasterId id="2147483827" r:id="rId44"/>
    <p:sldMasterId id="2147483829" r:id="rId45"/>
    <p:sldMasterId id="2147483831" r:id="rId46"/>
    <p:sldMasterId id="2147483833" r:id="rId47"/>
    <p:sldMasterId id="2147483835" r:id="rId48"/>
    <p:sldMasterId id="2147483837" r:id="rId49"/>
    <p:sldMasterId id="2147483839" r:id="rId50"/>
    <p:sldMasterId id="2147483841" r:id="rId51"/>
    <p:sldMasterId id="2147483843" r:id="rId52"/>
    <p:sldMasterId id="2147483845" r:id="rId53"/>
    <p:sldMasterId id="2147483847" r:id="rId54"/>
    <p:sldMasterId id="2147483849" r:id="rId55"/>
  </p:sldMasterIdLst>
  <p:notesMasterIdLst>
    <p:notesMasterId r:id="rId56"/>
  </p:notesMasterIdLst>
  <p:sldIdLst>
    <p:sldId id="256" r:id="rId57"/>
    <p:sldId id="257" r:id="rId58"/>
    <p:sldId id="258" r:id="rId59"/>
    <p:sldId id="259" r:id="rId60"/>
    <p:sldId id="260" r:id="rId61"/>
    <p:sldId id="261" r:id="rId62"/>
    <p:sldId id="262" r:id="rId63"/>
    <p:sldId id="263" r:id="rId64"/>
    <p:sldId id="264" r:id="rId65"/>
    <p:sldId id="265" r:id="rId66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05.xml"/><Relationship Id="rId19" Type="http://schemas.openxmlformats.org/officeDocument/2006/relationships/slideMaster" Target="slideMasters/slideMaster106.xml"/><Relationship Id="rId20" Type="http://schemas.openxmlformats.org/officeDocument/2006/relationships/slideMaster" Target="slideMasters/slideMaster107.xml"/><Relationship Id="rId21" Type="http://schemas.openxmlformats.org/officeDocument/2006/relationships/slideMaster" Target="slideMasters/slideMaster108.xml"/><Relationship Id="rId22" Type="http://schemas.openxmlformats.org/officeDocument/2006/relationships/slideMaster" Target="slideMasters/slideMaster109.xml"/><Relationship Id="rId23" Type="http://schemas.openxmlformats.org/officeDocument/2006/relationships/slideMaster" Target="slideMasters/slideMaster110.xml"/><Relationship Id="rId24" Type="http://schemas.openxmlformats.org/officeDocument/2006/relationships/slideMaster" Target="slideMasters/slideMaster111.xml"/><Relationship Id="rId25" Type="http://schemas.openxmlformats.org/officeDocument/2006/relationships/slideMaster" Target="slideMasters/slideMaster112.xml"/><Relationship Id="rId26" Type="http://schemas.openxmlformats.org/officeDocument/2006/relationships/slideMaster" Target="slideMasters/slideMaster113.xml"/><Relationship Id="rId27" Type="http://schemas.openxmlformats.org/officeDocument/2006/relationships/slideMaster" Target="slideMasters/slideMaster114.xml"/><Relationship Id="rId28" Type="http://schemas.openxmlformats.org/officeDocument/2006/relationships/slideMaster" Target="slideMasters/slideMaster115.xml"/><Relationship Id="rId29" Type="http://schemas.openxmlformats.org/officeDocument/2006/relationships/slideMaster" Target="slideMasters/slideMaster116.xml"/><Relationship Id="rId30" Type="http://schemas.openxmlformats.org/officeDocument/2006/relationships/slideMaster" Target="slideMasters/slideMaster117.xml"/><Relationship Id="rId31" Type="http://schemas.openxmlformats.org/officeDocument/2006/relationships/slideMaster" Target="slideMasters/slideMaster118.xml"/><Relationship Id="rId32" Type="http://schemas.openxmlformats.org/officeDocument/2006/relationships/slideMaster" Target="slideMasters/slideMaster119.xml"/><Relationship Id="rId33" Type="http://schemas.openxmlformats.org/officeDocument/2006/relationships/slideMaster" Target="slideMasters/slideMaster120.xml"/><Relationship Id="rId34" Type="http://schemas.openxmlformats.org/officeDocument/2006/relationships/slideMaster" Target="slideMasters/slideMaster121.xml"/><Relationship Id="rId35" Type="http://schemas.openxmlformats.org/officeDocument/2006/relationships/slideMaster" Target="slideMasters/slideMaster122.xml"/><Relationship Id="rId36" Type="http://schemas.openxmlformats.org/officeDocument/2006/relationships/slideMaster" Target="slideMasters/slideMaster123.xml"/><Relationship Id="rId37" Type="http://schemas.openxmlformats.org/officeDocument/2006/relationships/slideMaster" Target="slideMasters/slideMaster124.xml"/><Relationship Id="rId38" Type="http://schemas.openxmlformats.org/officeDocument/2006/relationships/slideMaster" Target="slideMasters/slideMaster125.xml"/><Relationship Id="rId39" Type="http://schemas.openxmlformats.org/officeDocument/2006/relationships/slideMaster" Target="slideMasters/slideMaster126.xml"/><Relationship Id="rId40" Type="http://schemas.openxmlformats.org/officeDocument/2006/relationships/slideMaster" Target="slideMasters/slideMaster127.xml"/><Relationship Id="rId41" Type="http://schemas.openxmlformats.org/officeDocument/2006/relationships/slideMaster" Target="slideMasters/slideMaster128.xml"/><Relationship Id="rId42" Type="http://schemas.openxmlformats.org/officeDocument/2006/relationships/slideMaster" Target="slideMasters/slideMaster129.xml"/><Relationship Id="rId43" Type="http://schemas.openxmlformats.org/officeDocument/2006/relationships/slideMaster" Target="slideMasters/slideMaster130.xml"/><Relationship Id="rId44" Type="http://schemas.openxmlformats.org/officeDocument/2006/relationships/slideMaster" Target="slideMasters/slideMaster131.xml"/><Relationship Id="rId45" Type="http://schemas.openxmlformats.org/officeDocument/2006/relationships/slideMaster" Target="slideMasters/slideMaster132.xml"/><Relationship Id="rId46" Type="http://schemas.openxmlformats.org/officeDocument/2006/relationships/slideMaster" Target="slideMasters/slideMaster133.xml"/><Relationship Id="rId47" Type="http://schemas.openxmlformats.org/officeDocument/2006/relationships/slideMaster" Target="slideMasters/slideMaster134.xml"/><Relationship Id="rId48" Type="http://schemas.openxmlformats.org/officeDocument/2006/relationships/slideMaster" Target="slideMasters/slideMaster135.xml"/><Relationship Id="rId49" Type="http://schemas.openxmlformats.org/officeDocument/2006/relationships/slideMaster" Target="slideMasters/slideMaster136.xml"/><Relationship Id="rId50" Type="http://schemas.openxmlformats.org/officeDocument/2006/relationships/slideMaster" Target="slideMasters/slideMaster137.xml"/><Relationship Id="rId51" Type="http://schemas.openxmlformats.org/officeDocument/2006/relationships/slideMaster" Target="slideMasters/slideMaster138.xml"/><Relationship Id="rId52" Type="http://schemas.openxmlformats.org/officeDocument/2006/relationships/slideMaster" Target="slideMasters/slideMaster139.xml"/><Relationship Id="rId53" Type="http://schemas.openxmlformats.org/officeDocument/2006/relationships/slideMaster" Target="slideMasters/slideMaster140.xml"/><Relationship Id="rId54" Type="http://schemas.openxmlformats.org/officeDocument/2006/relationships/slideMaster" Target="slideMasters/slideMaster141.xml"/><Relationship Id="rId55" Type="http://schemas.openxmlformats.org/officeDocument/2006/relationships/slideMaster" Target="slideMasters/slideMaster142.xml"/><Relationship Id="rId56" Type="http://schemas.openxmlformats.org/officeDocument/2006/relationships/notesMaster" Target="notesMasters/notesMaster1.xml"/><Relationship Id="rId57" Type="http://schemas.openxmlformats.org/officeDocument/2006/relationships/slide" Target="slides/slide1.xml"/><Relationship Id="rId58" Type="http://schemas.openxmlformats.org/officeDocument/2006/relationships/slide" Target="slides/slide2.xml"/><Relationship Id="rId59" Type="http://schemas.openxmlformats.org/officeDocument/2006/relationships/slide" Target="slides/slide3.xml"/><Relationship Id="rId60" Type="http://schemas.openxmlformats.org/officeDocument/2006/relationships/slide" Target="slides/slide4.xml"/><Relationship Id="rId61" Type="http://schemas.openxmlformats.org/officeDocument/2006/relationships/slide" Target="slides/slide5.xml"/><Relationship Id="rId62" Type="http://schemas.openxmlformats.org/officeDocument/2006/relationships/slide" Target="slides/slide6.xml"/><Relationship Id="rId63" Type="http://schemas.openxmlformats.org/officeDocument/2006/relationships/slide" Target="slides/slide7.xml"/><Relationship Id="rId64" Type="http://schemas.openxmlformats.org/officeDocument/2006/relationships/slide" Target="slides/slide8.xml"/><Relationship Id="rId65" Type="http://schemas.openxmlformats.org/officeDocument/2006/relationships/slide" Target="slides/slide9.xml"/><Relationship Id="rId66" Type="http://schemas.openxmlformats.org/officeDocument/2006/relationships/slide" Target="slides/slide10.xml"/><Relationship Id="rId6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4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перемещения страницы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&lt;верхний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1" name="PlaceHolder 4"/>
          <p:cNvSpPr>
            <a:spLocks noGrp="1"/>
          </p:cNvSpPr>
          <p:nvPr>
            <p:ph type="dt" idx="44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2" name="PlaceHolder 5"/>
          <p:cNvSpPr>
            <a:spLocks noGrp="1"/>
          </p:cNvSpPr>
          <p:nvPr>
            <p:ph type="ftr" idx="44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3" name="PlaceHolder 6"/>
          <p:cNvSpPr>
            <a:spLocks noGrp="1"/>
          </p:cNvSpPr>
          <p:nvPr>
            <p:ph type="sldNum" idx="45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99D492D7-4375-42FA-95E8-1C6F36F3594C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PlaceHolder 1"/>
          <p:cNvSpPr>
            <a:spLocks noGrp="1"/>
          </p:cNvSpPr>
          <p:nvPr>
            <p:ph type="sldImg"/>
          </p:nvPr>
        </p:nvSpPr>
        <p:spPr>
          <a:xfrm>
            <a:off x="216000" y="801720"/>
            <a:ext cx="7120440" cy="4002480"/>
          </a:xfrm>
          <a:prstGeom prst="rect">
            <a:avLst/>
          </a:prstGeom>
          <a:ln w="0">
            <a:noFill/>
          </a:ln>
        </p:spPr>
      </p:sp>
      <p:sp>
        <p:nvSpPr>
          <p:cNvPr id="930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0800" cy="4804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1" name="PlaceHolder 3"/>
          <p:cNvSpPr>
            <a:spLocks noGrp="1"/>
          </p:cNvSpPr>
          <p:nvPr>
            <p:ph type="sldNum" idx="451"/>
          </p:nvPr>
        </p:nvSpPr>
        <p:spPr>
          <a:xfrm>
            <a:off x="4281480" y="10155240"/>
            <a:ext cx="3269160" cy="527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597DC7C-D175-49D4-8EEC-E8F822257E4A}" type="slidenum">
              <a:rPr b="0" lang="ru-RU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5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6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7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8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9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1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2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3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4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5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6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7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8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9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0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3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4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5.xml"/>
</Relationships>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6.xml"/>
</Relationships>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7.xml"/>
</Relationships>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8.xml"/>
</Relationships>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9.xml"/>
</Relationships>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0.xml"/>
</Relationships>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1.xml"/>
</Relationships>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3.xml"/>
</Relationships>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4.xml"/>
</Relationships>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5.xml"/>
</Relationships>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6.xml"/>
</Relationships>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7.xml"/>
</Relationships>
</file>

<file path=ppt/slideLayouts/_rels/slideLayout1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8.xml"/>
</Relationships>
</file>

<file path=ppt/slideLayouts/_rels/slideLayout1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9.xml"/>
</Relationships>
</file>

<file path=ppt/slideLayouts/_rels/slideLayout1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0.xml"/>
</Relationships>
</file>

<file path=ppt/slideLayouts/_rels/slideLayout1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1.xml"/>
</Relationships>
</file>

<file path=ppt/slideLayouts/_rels/slideLayout1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A77A34D-36EF-4EC4-AFD7-474261C8FAB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944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C49CF829-735C-43D4-9C5E-6BB6FFF2799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8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0" name="PlaceHolder 2"/>
          <p:cNvSpPr>
            <a:spLocks noGrp="1"/>
          </p:cNvSpPr>
          <p:nvPr>
            <p:ph type="ftr" idx="29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1" name="PlaceHolder 3"/>
          <p:cNvSpPr>
            <a:spLocks noGrp="1"/>
          </p:cNvSpPr>
          <p:nvPr>
            <p:ph type="sldNum" idx="29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A1B3D47-7A04-4072-BDB0-C3DCF6AFFAAB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2" name="PlaceHolder 4"/>
          <p:cNvSpPr>
            <a:spLocks noGrp="1"/>
          </p:cNvSpPr>
          <p:nvPr>
            <p:ph type="dt" idx="30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8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6" name="PlaceHolder 2"/>
          <p:cNvSpPr>
            <a:spLocks noGrp="1"/>
          </p:cNvSpPr>
          <p:nvPr>
            <p:ph type="ftr" idx="30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7" name="PlaceHolder 3"/>
          <p:cNvSpPr>
            <a:spLocks noGrp="1"/>
          </p:cNvSpPr>
          <p:nvPr>
            <p:ph type="sldNum" idx="30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ABA40F4-B6B1-4E95-81DC-1CE8C2CC6AAD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8" name="PlaceHolder 4"/>
          <p:cNvSpPr>
            <a:spLocks noGrp="1"/>
          </p:cNvSpPr>
          <p:nvPr>
            <p:ph type="dt" idx="30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8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2" name="PlaceHolder 2"/>
          <p:cNvSpPr>
            <a:spLocks noGrp="1"/>
          </p:cNvSpPr>
          <p:nvPr>
            <p:ph type="ftr" idx="30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3" name="PlaceHolder 3"/>
          <p:cNvSpPr>
            <a:spLocks noGrp="1"/>
          </p:cNvSpPr>
          <p:nvPr>
            <p:ph type="sldNum" idx="30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2860C93-DF86-4B50-AF16-DE4CAA5EA9FB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4" name="PlaceHolder 4"/>
          <p:cNvSpPr>
            <a:spLocks noGrp="1"/>
          </p:cNvSpPr>
          <p:nvPr>
            <p:ph type="dt" idx="30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8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PlaceHolder 2"/>
          <p:cNvSpPr>
            <a:spLocks noGrp="1"/>
          </p:cNvSpPr>
          <p:nvPr>
            <p:ph type="ftr" idx="30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9" name="PlaceHolder 3"/>
          <p:cNvSpPr>
            <a:spLocks noGrp="1"/>
          </p:cNvSpPr>
          <p:nvPr>
            <p:ph type="sldNum" idx="30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2076FE7-3FF5-4AE3-B0D8-F685DC3D28A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0" name="PlaceHolder 4"/>
          <p:cNvSpPr>
            <a:spLocks noGrp="1"/>
          </p:cNvSpPr>
          <p:nvPr>
            <p:ph type="dt" idx="30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8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4" name="PlaceHolder 2"/>
          <p:cNvSpPr>
            <a:spLocks noGrp="1"/>
          </p:cNvSpPr>
          <p:nvPr>
            <p:ph type="ftr" idx="31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5" name="PlaceHolder 3"/>
          <p:cNvSpPr>
            <a:spLocks noGrp="1"/>
          </p:cNvSpPr>
          <p:nvPr>
            <p:ph type="sldNum" idx="31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B7FD277-7F72-47FC-8CA4-2AFA4A154172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6" name="PlaceHolder 4"/>
          <p:cNvSpPr>
            <a:spLocks noGrp="1"/>
          </p:cNvSpPr>
          <p:nvPr>
            <p:ph type="dt" idx="31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8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0" name="PlaceHolder 2"/>
          <p:cNvSpPr>
            <a:spLocks noGrp="1"/>
          </p:cNvSpPr>
          <p:nvPr>
            <p:ph type="ftr" idx="31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1" name="PlaceHolder 3"/>
          <p:cNvSpPr>
            <a:spLocks noGrp="1"/>
          </p:cNvSpPr>
          <p:nvPr>
            <p:ph type="sldNum" idx="31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16B1F74-5740-4DE8-BA38-424ECA241359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2" name="PlaceHolder 4"/>
          <p:cNvSpPr>
            <a:spLocks noGrp="1"/>
          </p:cNvSpPr>
          <p:nvPr>
            <p:ph type="dt" idx="31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9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6" name="PlaceHolder 2"/>
          <p:cNvSpPr>
            <a:spLocks noGrp="1"/>
          </p:cNvSpPr>
          <p:nvPr>
            <p:ph type="ftr" idx="31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7" name="PlaceHolder 3"/>
          <p:cNvSpPr>
            <a:spLocks noGrp="1"/>
          </p:cNvSpPr>
          <p:nvPr>
            <p:ph type="sldNum" idx="31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5203662-F6EE-47AA-9B68-9D38278A9C24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8" name="PlaceHolder 4"/>
          <p:cNvSpPr>
            <a:spLocks noGrp="1"/>
          </p:cNvSpPr>
          <p:nvPr>
            <p:ph type="dt" idx="31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9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2" name="PlaceHolder 2"/>
          <p:cNvSpPr>
            <a:spLocks noGrp="1"/>
          </p:cNvSpPr>
          <p:nvPr>
            <p:ph type="ftr" idx="31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3" name="PlaceHolder 3"/>
          <p:cNvSpPr>
            <a:spLocks noGrp="1"/>
          </p:cNvSpPr>
          <p:nvPr>
            <p:ph type="sldNum" idx="32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3B1F00E-0D9C-4C0F-91A5-97E5645871A3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4" name="PlaceHolder 4"/>
          <p:cNvSpPr>
            <a:spLocks noGrp="1"/>
          </p:cNvSpPr>
          <p:nvPr>
            <p:ph type="dt" idx="32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9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8" name="PlaceHolder 2"/>
          <p:cNvSpPr>
            <a:spLocks noGrp="1"/>
          </p:cNvSpPr>
          <p:nvPr>
            <p:ph type="ftr" idx="32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9" name="PlaceHolder 3"/>
          <p:cNvSpPr>
            <a:spLocks noGrp="1"/>
          </p:cNvSpPr>
          <p:nvPr>
            <p:ph type="sldNum" idx="32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D3BEB59-4CBB-444D-AF70-C7FF856A6F0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0" name="PlaceHolder 4"/>
          <p:cNvSpPr>
            <a:spLocks noGrp="1"/>
          </p:cNvSpPr>
          <p:nvPr>
            <p:ph type="dt" idx="32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9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3" name="PlaceHolder 1"/>
          <p:cNvSpPr>
            <a:spLocks noGrp="1"/>
          </p:cNvSpPr>
          <p:nvPr>
            <p:ph type="ftr" idx="32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4" name="PlaceHolder 2"/>
          <p:cNvSpPr>
            <a:spLocks noGrp="1"/>
          </p:cNvSpPr>
          <p:nvPr>
            <p:ph type="sldNum" idx="32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D5F8CE0-FFF8-47DE-9D13-B8E5747216EB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5" name="PlaceHolder 3"/>
          <p:cNvSpPr>
            <a:spLocks noGrp="1"/>
          </p:cNvSpPr>
          <p:nvPr>
            <p:ph type="dt" idx="32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622944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5A086021-8F56-4E42-8A02-2FA9A26BF2A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9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8" name="PlaceHolder 2"/>
          <p:cNvSpPr>
            <a:spLocks noGrp="1"/>
          </p:cNvSpPr>
          <p:nvPr>
            <p:ph type="ftr" idx="32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9" name="PlaceHolder 3"/>
          <p:cNvSpPr>
            <a:spLocks noGrp="1"/>
          </p:cNvSpPr>
          <p:nvPr>
            <p:ph type="sldNum" idx="32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5933673-D9F5-45C8-804D-29F6AAD1C4A0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0" name="PlaceHolder 4"/>
          <p:cNvSpPr>
            <a:spLocks noGrp="1"/>
          </p:cNvSpPr>
          <p:nvPr>
            <p:ph type="dt" idx="33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9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2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4" name="PlaceHolder 2"/>
          <p:cNvSpPr>
            <a:spLocks noGrp="1"/>
          </p:cNvSpPr>
          <p:nvPr>
            <p:ph type="ftr" idx="33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5" name="PlaceHolder 3"/>
          <p:cNvSpPr>
            <a:spLocks noGrp="1"/>
          </p:cNvSpPr>
          <p:nvPr>
            <p:ph type="sldNum" idx="33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6DED008-95B1-4314-B466-E3091166439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6" name="PlaceHolder 4"/>
          <p:cNvSpPr>
            <a:spLocks noGrp="1"/>
          </p:cNvSpPr>
          <p:nvPr>
            <p:ph type="dt" idx="33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35"/>
          </p:nvPr>
        </p:nvSpPr>
        <p:spPr/>
        <p:txBody>
          <a:bodyPr/>
          <a:p>
            <a:fld id="{2A0A5E92-55BE-4C65-A240-F445BE79F7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8"/>
          </p:nvPr>
        </p:nvSpPr>
        <p:spPr/>
        <p:txBody>
          <a:bodyPr/>
          <a:p>
            <a:fld id="{67CBE5E9-11B5-4C5D-90CF-48574D3CAB2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3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812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9" name="PlaceHolder 3"/>
          <p:cNvSpPr>
            <a:spLocks noGrp="1"/>
          </p:cNvSpPr>
          <p:nvPr>
            <p:ph/>
          </p:nvPr>
        </p:nvSpPr>
        <p:spPr>
          <a:xfrm>
            <a:off x="609480" y="3679920"/>
            <a:ext cx="1096812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41"/>
          </p:nvPr>
        </p:nvSpPr>
        <p:spPr/>
        <p:txBody>
          <a:bodyPr/>
          <a:p>
            <a:fld id="{54C62D04-368A-4535-9ABF-0358640888D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4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44"/>
          </p:nvPr>
        </p:nvSpPr>
        <p:spPr/>
        <p:txBody>
          <a:bodyPr/>
          <a:p>
            <a:fld id="{2BEC6135-41CC-4D92-BD06-16D48EBF5E7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47"/>
          </p:nvPr>
        </p:nvSpPr>
        <p:spPr/>
        <p:txBody>
          <a:bodyPr/>
          <a:p>
            <a:fld id="{A8C0CE2E-CC3E-4A46-BD42-3CF83CAFA6A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0"/>
          </p:nvPr>
        </p:nvSpPr>
        <p:spPr/>
        <p:txBody>
          <a:bodyPr/>
          <a:p>
            <a:fld id="{91BD84F0-8B2E-4161-8AC6-E16997A6D39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5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5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53"/>
          </p:nvPr>
        </p:nvSpPr>
        <p:spPr/>
        <p:txBody>
          <a:bodyPr/>
          <a:p>
            <a:fld id="{92DD3670-E3C0-4A06-A7FA-4A44403E672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5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56"/>
          </p:nvPr>
        </p:nvSpPr>
        <p:spPr/>
        <p:txBody>
          <a:bodyPr/>
          <a:p>
            <a:fld id="{0BD5BD70-95AF-4781-83A8-02C09527F47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5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622944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C10CDFB2-6BDD-4091-B6DE-EAB5F6B1E54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5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9"/>
          </p:nvPr>
        </p:nvSpPr>
        <p:spPr/>
        <p:txBody>
          <a:bodyPr/>
          <a:p>
            <a:fld id="{C1DE2554-81EE-4A9D-979B-A735CCFB350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6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62"/>
          </p:nvPr>
        </p:nvSpPr>
        <p:spPr/>
        <p:txBody>
          <a:bodyPr/>
          <a:p>
            <a:fld id="{574D7F0A-F8EF-40DF-A176-EC42843E157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6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6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65"/>
          </p:nvPr>
        </p:nvSpPr>
        <p:spPr/>
        <p:txBody>
          <a:bodyPr/>
          <a:p>
            <a:fld id="{DD523C8E-67F8-482D-8830-588CD0A329A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6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68"/>
          </p:nvPr>
        </p:nvSpPr>
        <p:spPr/>
        <p:txBody>
          <a:bodyPr/>
          <a:p>
            <a:fld id="{27220C22-06D7-4982-A51A-266D05D4996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6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71"/>
          </p:nvPr>
        </p:nvSpPr>
        <p:spPr/>
        <p:txBody>
          <a:bodyPr/>
          <a:p>
            <a:fld id="{751522D8-D9A4-46DB-AAD9-FCBBB87E960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7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7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74"/>
          </p:nvPr>
        </p:nvSpPr>
        <p:spPr/>
        <p:txBody>
          <a:bodyPr/>
          <a:p>
            <a:fld id="{1ED67C71-51F5-4331-B5F3-46E0D38D146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7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7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77"/>
          </p:nvPr>
        </p:nvSpPr>
        <p:spPr/>
        <p:txBody>
          <a:bodyPr/>
          <a:p>
            <a:fld id="{9145D96F-BE52-48BD-9FD1-2F62AD295FD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7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0"/>
          </p:nvPr>
        </p:nvSpPr>
        <p:spPr/>
        <p:txBody>
          <a:bodyPr/>
          <a:p>
            <a:fld id="{7FF36E91-9F72-421C-A5D8-4358B7A18A6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8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8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83"/>
          </p:nvPr>
        </p:nvSpPr>
        <p:spPr/>
        <p:txBody>
          <a:bodyPr/>
          <a:p>
            <a:fld id="{D1AC5570-0A9F-48E2-826B-1501DEEF611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8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8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6"/>
          </p:nvPr>
        </p:nvSpPr>
        <p:spPr/>
        <p:txBody>
          <a:bodyPr/>
          <a:p>
            <a:fld id="{809EBF8D-19D8-404D-A485-E21DA9F99E9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8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2944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03B700DD-A656-4039-B1E2-7BA77D4AFA3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8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89"/>
          </p:nvPr>
        </p:nvSpPr>
        <p:spPr/>
        <p:txBody>
          <a:bodyPr/>
          <a:p>
            <a:fld id="{1F27309B-9FA0-4400-A5F6-07BD2CAE58F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9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9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92"/>
          </p:nvPr>
        </p:nvSpPr>
        <p:spPr/>
        <p:txBody>
          <a:bodyPr/>
          <a:p>
            <a:fld id="{D5F600D8-1F62-4280-B9B2-313BA184C63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9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9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95"/>
          </p:nvPr>
        </p:nvSpPr>
        <p:spPr/>
        <p:txBody>
          <a:bodyPr/>
          <a:p>
            <a:fld id="{21D2B573-91BE-4122-81F9-C466FC4AD72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9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9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98"/>
          </p:nvPr>
        </p:nvSpPr>
        <p:spPr/>
        <p:txBody>
          <a:bodyPr/>
          <a:p>
            <a:fld id="{3DB23933-3354-4AF3-A7BA-50D5E3AAE05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9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0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01"/>
          </p:nvPr>
        </p:nvSpPr>
        <p:spPr/>
        <p:txBody>
          <a:bodyPr/>
          <a:p>
            <a:fld id="{73A1FB6A-118D-441D-9E3E-41EEBB94812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0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0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04"/>
          </p:nvPr>
        </p:nvSpPr>
        <p:spPr/>
        <p:txBody>
          <a:bodyPr/>
          <a:p>
            <a:fld id="{9E2362D8-CB8D-4177-AB06-C794772F891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0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0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07"/>
          </p:nvPr>
        </p:nvSpPr>
        <p:spPr/>
        <p:txBody>
          <a:bodyPr/>
          <a:p>
            <a:fld id="{095B487C-97C9-4956-9FE6-974CED5DD03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0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0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10"/>
          </p:nvPr>
        </p:nvSpPr>
        <p:spPr/>
        <p:txBody>
          <a:bodyPr/>
          <a:p>
            <a:fld id="{4C995D30-5002-4D8A-9CAC-235EE298E81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13"/>
          </p:nvPr>
        </p:nvSpPr>
        <p:spPr/>
        <p:txBody>
          <a:bodyPr/>
          <a:p>
            <a:fld id="{D4D7ADCF-D890-4FA3-9A2E-32D3AC21F80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1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16"/>
          </p:nvPr>
        </p:nvSpPr>
        <p:spPr/>
        <p:txBody>
          <a:bodyPr/>
          <a:p>
            <a:fld id="{FB60491C-0E21-4627-AC66-DB18F459289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1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1D3FC57E-4EB6-476B-8952-567B9C9713A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1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19"/>
          </p:nvPr>
        </p:nvSpPr>
        <p:spPr/>
        <p:txBody>
          <a:bodyPr/>
          <a:p>
            <a:fld id="{1DD63534-B644-43D0-A535-ED822BD5B88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2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2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22"/>
          </p:nvPr>
        </p:nvSpPr>
        <p:spPr/>
        <p:txBody>
          <a:bodyPr/>
          <a:p>
            <a:fld id="{5158D759-3246-4CDC-A9C5-3634BF41767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2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1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2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25"/>
          </p:nvPr>
        </p:nvSpPr>
        <p:spPr/>
        <p:txBody>
          <a:bodyPr/>
          <a:p>
            <a:fld id="{0549E3CE-BEAA-46EE-9F70-E177162EFE3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2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2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28"/>
          </p:nvPr>
        </p:nvSpPr>
        <p:spPr/>
        <p:txBody>
          <a:bodyPr/>
          <a:p>
            <a:fld id="{95C784A8-DF20-4D81-97B7-706A34F0E81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2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3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31"/>
          </p:nvPr>
        </p:nvSpPr>
        <p:spPr/>
        <p:txBody>
          <a:bodyPr/>
          <a:p>
            <a:fld id="{C5F2F237-1EEF-4E94-AF61-49DD1AE1FC1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3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3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34"/>
          </p:nvPr>
        </p:nvSpPr>
        <p:spPr/>
        <p:txBody>
          <a:bodyPr/>
          <a:p>
            <a:fld id="{4DC246A2-8AD2-4C30-AE28-6EBE4D24691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3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3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37"/>
          </p:nvPr>
        </p:nvSpPr>
        <p:spPr/>
        <p:txBody>
          <a:bodyPr/>
          <a:p>
            <a:fld id="{71E871A0-5A1D-412B-8A1F-1EF4A2D3041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3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3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40"/>
          </p:nvPr>
        </p:nvSpPr>
        <p:spPr/>
        <p:txBody>
          <a:bodyPr/>
          <a:p>
            <a:fld id="{6009E4A6-F5B4-4687-ADDA-BFA6E6253C7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4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4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43"/>
          </p:nvPr>
        </p:nvSpPr>
        <p:spPr/>
        <p:txBody>
          <a:bodyPr/>
          <a:p>
            <a:fld id="{D48DB716-7FAE-485F-B013-BCB53A82F5B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4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4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46"/>
          </p:nvPr>
        </p:nvSpPr>
        <p:spPr/>
        <p:txBody>
          <a:bodyPr/>
          <a:p>
            <a:fld id="{CA13A06A-AAEE-4645-803C-11F7B2A6752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4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2944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14CEBD75-B6EA-4F46-8297-6A406D138F6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ftr" idx="4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sldNum" idx="4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9532B57-FA8B-4835-BB97-649DE549A43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dt" idx="4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ftr" idx="4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sldNum" idx="5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B4BF7B8-24FE-4515-9AA4-B9C66DC44DD4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 idx="5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ftr" idx="5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sldNum" idx="5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1019DFA-F714-4BAA-A620-25AEA8D8D5D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dt" idx="5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ftr" idx="5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sldNum" idx="5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DB67D7-B550-4A94-9B24-343E50B61509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dt" idx="5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FC11600-5A81-4FD6-9341-8BA94F44098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ftr" idx="5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sldNum" idx="5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D9B31BF-3AE0-40B2-9732-F2BC9E298A7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dt" idx="6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ftr" idx="6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sldNum" idx="6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A0B5590-1D37-40D0-8555-2BB23FC5534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dt" idx="6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ftr" idx="6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sldNum" idx="6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FDA5B5D-077F-4DEE-959E-D071A8C333A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dt" idx="6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ftr" idx="6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sldNum" idx="6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8212AE3-5E00-43C6-9174-F23AD366759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dt" idx="6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ftr" idx="7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sldNum" idx="7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BAC99C5-3889-45BC-A1A3-B3B5F38B64C9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dt" idx="7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ftr" idx="7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sldNum" idx="7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0148B9A-2A58-487F-BC70-B726D562585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dt" idx="7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ftr" idx="7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sldNum" idx="7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D625FE1-7820-4F0E-8C57-E14967E527A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dt" idx="7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ftr" idx="7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sldNum" idx="8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0F73F77-41CD-4CFE-AAC7-3E9BE0747DF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dt" idx="8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ftr" idx="8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sldNum" idx="8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A511BEB-3DBA-434C-A5CC-B3FE169CA38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dt" idx="8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ftr" idx="8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sldNum" idx="8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518280E-3B11-4E6C-A698-9B44D741DD1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dt" idx="8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B6E467A-AFBD-4A32-AF91-B3E71A93711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ftr" idx="8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sldNum" idx="8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CCECB1E-F1E3-409A-A791-66EA2F1EF44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dt" idx="9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ftr" idx="9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sldNum" idx="9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8D0B4B7-EF39-4BBC-B7C9-FEFE49D1268B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dt" idx="9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4" name="PlaceHolder 1"/>
          <p:cNvSpPr>
            <a:spLocks noGrp="1"/>
          </p:cNvSpPr>
          <p:nvPr>
            <p:ph type="ftr" idx="9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ldNum" idx="9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9531A75-3F08-4A73-A463-400C85736EF3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dt" idx="9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7760" cy="189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67760" cy="189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ftr" idx="9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" name="PlaceHolder 5"/>
          <p:cNvSpPr>
            <a:spLocks noGrp="1"/>
          </p:cNvSpPr>
          <p:nvPr>
            <p:ph type="sldNum" idx="9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E02C4E9-1FB9-499A-A2C6-E37FC88104B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" name="PlaceHolder 6"/>
          <p:cNvSpPr>
            <a:spLocks noGrp="1"/>
          </p:cNvSpPr>
          <p:nvPr>
            <p:ph type="dt" idx="9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5" name="PlaceHolder 1"/>
          <p:cNvSpPr>
            <a:spLocks noGrp="1"/>
          </p:cNvSpPr>
          <p:nvPr>
            <p:ph type="ftr" idx="10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sldNum" idx="10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32ED75A-C08D-4C59-A2E7-F09A0FB17C62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dt" idx="10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ftr" idx="10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sldNum" idx="10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5AFE0DF-4D66-4D39-B74C-8F6C530B54D4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dt" idx="10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ftr" idx="10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sldNum" idx="10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50066D5-422F-4DB6-A7D9-7F2E414079A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 type="dt" idx="10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ftr" idx="10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sldNum" idx="11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3F71255-FB4F-4EEC-8227-4B53072E0F2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dt" idx="11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49600" cy="397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49600" cy="397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ftr" idx="11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" name="PlaceHolder 5"/>
          <p:cNvSpPr>
            <a:spLocks noGrp="1"/>
          </p:cNvSpPr>
          <p:nvPr>
            <p:ph type="sldNum" idx="11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7B2C019-A129-4CF9-AC3F-0235F8E49159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" name="PlaceHolder 6"/>
          <p:cNvSpPr>
            <a:spLocks noGrp="1"/>
          </p:cNvSpPr>
          <p:nvPr>
            <p:ph type="dt" idx="11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ftr" idx="11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sldNum" idx="11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1E6FF17-D97A-40F4-A0D3-7E0D6549497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dt" idx="11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3B37FC1-54E8-4DEB-9AE8-AF760603265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ftr" idx="11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sldNum" idx="11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0A05928-83BE-4CC8-BB9A-11F9F814AAB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 type="dt" idx="12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ftr" idx="12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sldNum" idx="12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5C71DE7-6BD5-4EFF-A66B-9EBE0F12044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dt" idx="12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ftr" idx="12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sldNum" idx="12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8A252C4-1B56-4704-81A4-60AF07DF5B72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5" name="PlaceHolder 4"/>
          <p:cNvSpPr>
            <a:spLocks noGrp="1"/>
          </p:cNvSpPr>
          <p:nvPr>
            <p:ph type="dt" idx="12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ftr" idx="12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sldNum" idx="12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18F26BD-C635-4A6D-9842-5C9A181A3BB3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1" name="PlaceHolder 4"/>
          <p:cNvSpPr>
            <a:spLocks noGrp="1"/>
          </p:cNvSpPr>
          <p:nvPr>
            <p:ph type="dt" idx="12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ftr" idx="13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sldNum" idx="13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C26BEF5-8C96-484C-BBED-1E7E2C7F8CEB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 type="dt" idx="13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ftr" idx="13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 type="sldNum" idx="13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9005086-39E5-4983-B2EA-43D7240578A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" name="PlaceHolder 4"/>
          <p:cNvSpPr>
            <a:spLocks noGrp="1"/>
          </p:cNvSpPr>
          <p:nvPr>
            <p:ph type="dt" idx="13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ftr" idx="13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sldNum" idx="13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BACDCAA-2CFA-4D9D-8D13-907D242809B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 type="dt" idx="13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ftr" idx="13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sldNum" idx="14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E5CBB9A-281C-4118-94C3-8098413C8882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dt" idx="14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ftr" idx="14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sldNum" idx="14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28EB2DF-4215-4A36-836D-C7D82CC2EC04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 type="dt" idx="14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ftr" idx="14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 type="sldNum" idx="14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3A57447-50E3-4179-B267-2BE880EAD7E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" name="PlaceHolder 4"/>
          <p:cNvSpPr>
            <a:spLocks noGrp="1"/>
          </p:cNvSpPr>
          <p:nvPr>
            <p:ph type="dt" idx="14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2E5E5E48-32A0-454B-8D8F-CD5CCFF1001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 type="ftr" idx="15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 type="sldNum" idx="15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C22C32A-0513-43CF-ABEA-FED01A25C4B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5" name="PlaceHolder 4"/>
          <p:cNvSpPr>
            <a:spLocks noGrp="1"/>
          </p:cNvSpPr>
          <p:nvPr>
            <p:ph type="dt" idx="15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Обычный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ftr" idx="16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sldNum" idx="16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953B002-4701-4C23-B4A1-BC4D6B7FD39D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 type="dt" idx="16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 type="ftr" idx="16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sldNum" idx="17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FC5F25F-BAC4-49F5-99CF-B9CD7C70142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 type="dt" idx="17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 type="ftr" idx="15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 type="sldNum" idx="15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107A159-63D9-472A-AC82-8F09111A5EA0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" name="PlaceHolder 4"/>
          <p:cNvSpPr>
            <a:spLocks noGrp="1"/>
          </p:cNvSpPr>
          <p:nvPr>
            <p:ph type="dt" idx="15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 type="ftr" idx="16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 type="sldNum" idx="16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2E07108-CA9B-4C09-B114-A4C69477EE5B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9" name="PlaceHolder 4"/>
          <p:cNvSpPr>
            <a:spLocks noGrp="1"/>
          </p:cNvSpPr>
          <p:nvPr>
            <p:ph type="dt" idx="16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ftr" idx="15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sldNum" idx="15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F2FDB5-1EAD-4388-AF47-C21F6476D65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dt" idx="15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 type="ftr" idx="16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 type="sldNum" idx="16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275D0E3-29EF-49E7-8AFE-076D9C0709D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3" name="PlaceHolder 4"/>
          <p:cNvSpPr>
            <a:spLocks noGrp="1"/>
          </p:cNvSpPr>
          <p:nvPr>
            <p:ph type="dt" idx="16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ftr" idx="14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sldNum" idx="14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F2A1FC1-A90B-4C6E-A442-4563CB8D22A0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 type="dt" idx="15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ftr" idx="17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 type="sldNum" idx="17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3465820-2361-4948-929A-67F2D94BEC94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" name="PlaceHolder 4"/>
          <p:cNvSpPr>
            <a:spLocks noGrp="1"/>
          </p:cNvSpPr>
          <p:nvPr>
            <p:ph type="dt" idx="17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ftr" idx="17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sldNum" idx="17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E920590-DF51-41CC-8E98-823A1383AE4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7" name="PlaceHolder 4"/>
          <p:cNvSpPr>
            <a:spLocks noGrp="1"/>
          </p:cNvSpPr>
          <p:nvPr>
            <p:ph type="dt" idx="17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622944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1864ED70-B38F-4846-A0A5-D3E5E4532AB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 type="ftr" idx="17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 type="sldNum" idx="17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751421-EA44-4B72-ADFA-5FBF56A5B3C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3" name="PlaceHolder 4"/>
          <p:cNvSpPr>
            <a:spLocks noGrp="1"/>
          </p:cNvSpPr>
          <p:nvPr>
            <p:ph type="dt" idx="18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 type="ftr" idx="18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 type="sldNum" idx="18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F1FEAD8-363F-4217-BA4E-BEA2582420A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9" name="PlaceHolder 4"/>
          <p:cNvSpPr>
            <a:spLocks noGrp="1"/>
          </p:cNvSpPr>
          <p:nvPr>
            <p:ph type="dt" idx="18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ftr" idx="18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sldNum" idx="18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DF23ACE-1D03-47AB-8A37-EE57E30AD5A2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dt" idx="18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 type="ftr" idx="18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 type="sldNum" idx="18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7B41D79-083C-474C-BB59-00F9F78026C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1" name="PlaceHolder 4"/>
          <p:cNvSpPr>
            <a:spLocks noGrp="1"/>
          </p:cNvSpPr>
          <p:nvPr>
            <p:ph type="dt" idx="18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 type="ftr" idx="19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 type="sldNum" idx="19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6206DAA-FA65-452F-8D1A-157D22D2D36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7" name="PlaceHolder 4"/>
          <p:cNvSpPr>
            <a:spLocks noGrp="1"/>
          </p:cNvSpPr>
          <p:nvPr>
            <p:ph type="dt" idx="19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 type="ftr" idx="19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 type="sldNum" idx="19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FDE139D-C272-46A7-9F81-7E3FB9865201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" name="PlaceHolder 4"/>
          <p:cNvSpPr>
            <a:spLocks noGrp="1"/>
          </p:cNvSpPr>
          <p:nvPr>
            <p:ph type="dt" idx="19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ftr" idx="19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 type="sldNum" idx="19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0C62762-59FE-4CB7-AC49-B241BABD471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9" name="PlaceHolder 4"/>
          <p:cNvSpPr>
            <a:spLocks noGrp="1"/>
          </p:cNvSpPr>
          <p:nvPr>
            <p:ph type="dt" idx="19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ftr" idx="19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sldNum" idx="20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5E8CE46-0510-4FAC-BCCC-989230196BB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" name="PlaceHolder 4"/>
          <p:cNvSpPr>
            <a:spLocks noGrp="1"/>
          </p:cNvSpPr>
          <p:nvPr>
            <p:ph type="dt" idx="20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ftr" idx="20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sldNum" idx="20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DC9DD00-F575-4CC1-A12D-144C2CFC85D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 type="dt" idx="20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PlaceHolder 2"/>
          <p:cNvSpPr>
            <a:spLocks noGrp="1"/>
          </p:cNvSpPr>
          <p:nvPr>
            <p:ph type="ftr" idx="20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 type="sldNum" idx="20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03809E4-E28F-4EE2-9EFB-2F940A1886F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" name="PlaceHolder 4"/>
          <p:cNvSpPr>
            <a:spLocks noGrp="1"/>
          </p:cNvSpPr>
          <p:nvPr>
            <p:ph type="dt" idx="20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927533F5-EB68-4C3E-8E6E-4119401D7E4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 type="ftr" idx="20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 type="sldNum" idx="20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56268EC-D44F-4E40-AD70-E6A0B5FCDA8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3" name="PlaceHolder 4"/>
          <p:cNvSpPr>
            <a:spLocks noGrp="1"/>
          </p:cNvSpPr>
          <p:nvPr>
            <p:ph type="dt" idx="21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PlaceHolder 2"/>
          <p:cNvSpPr>
            <a:spLocks noGrp="1"/>
          </p:cNvSpPr>
          <p:nvPr>
            <p:ph type="ftr" idx="21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8" name="PlaceHolder 3"/>
          <p:cNvSpPr>
            <a:spLocks noGrp="1"/>
          </p:cNvSpPr>
          <p:nvPr>
            <p:ph type="sldNum" idx="21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2046A50-0E17-4648-B1CA-E1E28FC9D3A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9" name="PlaceHolder 4"/>
          <p:cNvSpPr>
            <a:spLocks noGrp="1"/>
          </p:cNvSpPr>
          <p:nvPr>
            <p:ph type="dt" idx="21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PlaceHolder 2"/>
          <p:cNvSpPr>
            <a:spLocks noGrp="1"/>
          </p:cNvSpPr>
          <p:nvPr>
            <p:ph type="ftr" idx="21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sldNum" idx="21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306F751-D9C6-42A6-80C9-B449A76CC133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5" name="PlaceHolder 4"/>
          <p:cNvSpPr>
            <a:spLocks noGrp="1"/>
          </p:cNvSpPr>
          <p:nvPr>
            <p:ph type="dt" idx="21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PlaceHolder 2"/>
          <p:cNvSpPr>
            <a:spLocks noGrp="1"/>
          </p:cNvSpPr>
          <p:nvPr>
            <p:ph type="ftr" idx="21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0" name="PlaceHolder 3"/>
          <p:cNvSpPr>
            <a:spLocks noGrp="1"/>
          </p:cNvSpPr>
          <p:nvPr>
            <p:ph type="sldNum" idx="21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AC764FF-93BC-40BA-883D-8654EEBA91C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1" name="PlaceHolder 4"/>
          <p:cNvSpPr>
            <a:spLocks noGrp="1"/>
          </p:cNvSpPr>
          <p:nvPr>
            <p:ph type="dt" idx="21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PlaceHolder 2"/>
          <p:cNvSpPr>
            <a:spLocks noGrp="1"/>
          </p:cNvSpPr>
          <p:nvPr>
            <p:ph type="ftr" idx="22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6" name="PlaceHolder 3"/>
          <p:cNvSpPr>
            <a:spLocks noGrp="1"/>
          </p:cNvSpPr>
          <p:nvPr>
            <p:ph type="sldNum" idx="22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D5F0C4A-19C0-480B-980D-2A2B54B5D019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7" name="PlaceHolder 4"/>
          <p:cNvSpPr>
            <a:spLocks noGrp="1"/>
          </p:cNvSpPr>
          <p:nvPr>
            <p:ph type="dt" idx="22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PlaceHolder 2"/>
          <p:cNvSpPr>
            <a:spLocks noGrp="1"/>
          </p:cNvSpPr>
          <p:nvPr>
            <p:ph type="ftr" idx="22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2" name="PlaceHolder 3"/>
          <p:cNvSpPr>
            <a:spLocks noGrp="1"/>
          </p:cNvSpPr>
          <p:nvPr>
            <p:ph type="sldNum" idx="22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7DFCC39-02AE-4DDA-9246-D42B41A5C68D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3" name="PlaceHolder 4"/>
          <p:cNvSpPr>
            <a:spLocks noGrp="1"/>
          </p:cNvSpPr>
          <p:nvPr>
            <p:ph type="dt" idx="22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ftr" idx="22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 type="sldNum" idx="22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7B7A21-1FFB-4B17-8D2F-ED81372EB99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9" name="PlaceHolder 4"/>
          <p:cNvSpPr>
            <a:spLocks noGrp="1"/>
          </p:cNvSpPr>
          <p:nvPr>
            <p:ph type="dt" idx="22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7760" cy="397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PlaceHolder 3"/>
          <p:cNvSpPr>
            <a:spLocks noGrp="1"/>
          </p:cNvSpPr>
          <p:nvPr>
            <p:ph type="ftr" idx="22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5" name="PlaceHolder 4"/>
          <p:cNvSpPr>
            <a:spLocks noGrp="1"/>
          </p:cNvSpPr>
          <p:nvPr>
            <p:ph type="sldNum" idx="23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E0BC46A-7C23-4D94-B284-429AF42E05B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6" name="PlaceHolder 5"/>
          <p:cNvSpPr>
            <a:spLocks noGrp="1"/>
          </p:cNvSpPr>
          <p:nvPr>
            <p:ph type="dt" idx="23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ftr" idx="23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 type="sldNum" idx="23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83CABA0-5BFA-4BAB-8510-8F0FFE7158EB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 type="dt" idx="23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 type="ftr" idx="23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6" name="PlaceHolder 3"/>
          <p:cNvSpPr>
            <a:spLocks noGrp="1"/>
          </p:cNvSpPr>
          <p:nvPr>
            <p:ph type="sldNum" idx="23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779CE83-01F2-4C0C-B471-3D7925292D0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7" name="PlaceHolder 4"/>
          <p:cNvSpPr>
            <a:spLocks noGrp="1"/>
          </p:cNvSpPr>
          <p:nvPr>
            <p:ph type="dt" idx="23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944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4AE12F86-9307-4C3B-85CA-F4E0D69A4C1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 type="ftr" idx="23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2" name="PlaceHolder 3"/>
          <p:cNvSpPr>
            <a:spLocks noGrp="1"/>
          </p:cNvSpPr>
          <p:nvPr>
            <p:ph type="sldNum" idx="23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D814197-33D8-42D7-943B-180C0BD9A962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3" name="PlaceHolder 4"/>
          <p:cNvSpPr>
            <a:spLocks noGrp="1"/>
          </p:cNvSpPr>
          <p:nvPr>
            <p:ph type="dt" idx="24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 type="ftr" idx="24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 type="sldNum" idx="24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D173AA8-49C5-4057-9195-FDA9A6D96570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9" name="PlaceHolder 4"/>
          <p:cNvSpPr>
            <a:spLocks noGrp="1"/>
          </p:cNvSpPr>
          <p:nvPr>
            <p:ph type="dt" idx="24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3" name="PlaceHolder 2"/>
          <p:cNvSpPr>
            <a:spLocks noGrp="1"/>
          </p:cNvSpPr>
          <p:nvPr>
            <p:ph type="ftr" idx="24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4" name="PlaceHolder 3"/>
          <p:cNvSpPr>
            <a:spLocks noGrp="1"/>
          </p:cNvSpPr>
          <p:nvPr>
            <p:ph type="sldNum" idx="24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6579571-10A7-4081-914F-F56179DAC16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5" name="PlaceHolder 4"/>
          <p:cNvSpPr>
            <a:spLocks noGrp="1"/>
          </p:cNvSpPr>
          <p:nvPr>
            <p:ph type="dt" idx="24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ftr" idx="24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0" name="PlaceHolder 3"/>
          <p:cNvSpPr>
            <a:spLocks noGrp="1"/>
          </p:cNvSpPr>
          <p:nvPr>
            <p:ph type="sldNum" idx="24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E2600A8-9B01-45DD-9921-01E274C367C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1" name="PlaceHolder 4"/>
          <p:cNvSpPr>
            <a:spLocks noGrp="1"/>
          </p:cNvSpPr>
          <p:nvPr>
            <p:ph type="dt" idx="24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5" name="PlaceHolder 2"/>
          <p:cNvSpPr>
            <a:spLocks noGrp="1"/>
          </p:cNvSpPr>
          <p:nvPr>
            <p:ph type="ftr" idx="25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6" name="PlaceHolder 3"/>
          <p:cNvSpPr>
            <a:spLocks noGrp="1"/>
          </p:cNvSpPr>
          <p:nvPr>
            <p:ph type="sldNum" idx="25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795660C-74D5-4884-AB02-F655082EDEA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7" name="PlaceHolder 4"/>
          <p:cNvSpPr>
            <a:spLocks noGrp="1"/>
          </p:cNvSpPr>
          <p:nvPr>
            <p:ph type="dt" idx="25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PlaceHolder 2"/>
          <p:cNvSpPr>
            <a:spLocks noGrp="1"/>
          </p:cNvSpPr>
          <p:nvPr>
            <p:ph type="ftr" idx="25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2" name="PlaceHolder 3"/>
          <p:cNvSpPr>
            <a:spLocks noGrp="1"/>
          </p:cNvSpPr>
          <p:nvPr>
            <p:ph type="sldNum" idx="25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FA4FB14-E9B7-4D46-8AC0-42DE591419A4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3" name="PlaceHolder 4"/>
          <p:cNvSpPr>
            <a:spLocks noGrp="1"/>
          </p:cNvSpPr>
          <p:nvPr>
            <p:ph type="dt" idx="25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7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7" name="PlaceHolder 2"/>
          <p:cNvSpPr>
            <a:spLocks noGrp="1"/>
          </p:cNvSpPr>
          <p:nvPr>
            <p:ph type="ftr" idx="25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8" name="PlaceHolder 3"/>
          <p:cNvSpPr>
            <a:spLocks noGrp="1"/>
          </p:cNvSpPr>
          <p:nvPr>
            <p:ph type="sldNum" idx="25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22FF598-BB57-40F5-B7F1-32B4D8181A60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9" name="PlaceHolder 4"/>
          <p:cNvSpPr>
            <a:spLocks noGrp="1"/>
          </p:cNvSpPr>
          <p:nvPr>
            <p:ph type="dt" idx="25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3" name="PlaceHolder 2"/>
          <p:cNvSpPr>
            <a:spLocks noGrp="1"/>
          </p:cNvSpPr>
          <p:nvPr>
            <p:ph type="ftr" idx="25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4" name="PlaceHolder 3"/>
          <p:cNvSpPr>
            <a:spLocks noGrp="1"/>
          </p:cNvSpPr>
          <p:nvPr>
            <p:ph type="sldNum" idx="26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06FEB7D-1979-4232-AE7F-DA23BB017E3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5" name="PlaceHolder 4"/>
          <p:cNvSpPr>
            <a:spLocks noGrp="1"/>
          </p:cNvSpPr>
          <p:nvPr>
            <p:ph type="dt" idx="26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" name="PlaceHolder 2"/>
          <p:cNvSpPr>
            <a:spLocks noGrp="1"/>
          </p:cNvSpPr>
          <p:nvPr>
            <p:ph type="ftr" idx="26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0" name="PlaceHolder 3"/>
          <p:cNvSpPr>
            <a:spLocks noGrp="1"/>
          </p:cNvSpPr>
          <p:nvPr>
            <p:ph type="sldNum" idx="26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3AB0C9B-F294-45CE-ADA5-21E3D2DC262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1" name="PlaceHolder 4"/>
          <p:cNvSpPr>
            <a:spLocks noGrp="1"/>
          </p:cNvSpPr>
          <p:nvPr>
            <p:ph type="dt" idx="26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5" name="PlaceHolder 2"/>
          <p:cNvSpPr>
            <a:spLocks noGrp="1"/>
          </p:cNvSpPr>
          <p:nvPr>
            <p:ph type="ftr" idx="26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6" name="PlaceHolder 3"/>
          <p:cNvSpPr>
            <a:spLocks noGrp="1"/>
          </p:cNvSpPr>
          <p:nvPr>
            <p:ph type="sldNum" idx="26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EB9B6B5-BEE1-4992-A4DA-DAEE1927253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7" name="PlaceHolder 4"/>
          <p:cNvSpPr>
            <a:spLocks noGrp="1"/>
          </p:cNvSpPr>
          <p:nvPr>
            <p:ph type="dt" idx="26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2944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D4034C5F-F4F0-497A-82D3-0571A6DA1AB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PlaceHolder 2"/>
          <p:cNvSpPr>
            <a:spLocks noGrp="1"/>
          </p:cNvSpPr>
          <p:nvPr>
            <p:ph type="ftr" idx="26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2" name="PlaceHolder 3"/>
          <p:cNvSpPr>
            <a:spLocks noGrp="1"/>
          </p:cNvSpPr>
          <p:nvPr>
            <p:ph type="sldNum" idx="26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4EA1EF6-C83C-4EC5-8087-179F23E37F8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3" name="PlaceHolder 4"/>
          <p:cNvSpPr>
            <a:spLocks noGrp="1"/>
          </p:cNvSpPr>
          <p:nvPr>
            <p:ph type="dt" idx="27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7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PlaceHolder 2"/>
          <p:cNvSpPr>
            <a:spLocks noGrp="1"/>
          </p:cNvSpPr>
          <p:nvPr>
            <p:ph type="ftr" idx="27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8" name="PlaceHolder 3"/>
          <p:cNvSpPr>
            <a:spLocks noGrp="1"/>
          </p:cNvSpPr>
          <p:nvPr>
            <p:ph type="sldNum" idx="27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75EE2BF-3DF0-4236-950F-0B9C73782DB0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9" name="PlaceHolder 4"/>
          <p:cNvSpPr>
            <a:spLocks noGrp="1"/>
          </p:cNvSpPr>
          <p:nvPr>
            <p:ph type="dt" idx="27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7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3" name="PlaceHolder 2"/>
          <p:cNvSpPr>
            <a:spLocks noGrp="1"/>
          </p:cNvSpPr>
          <p:nvPr>
            <p:ph type="ftr" idx="27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4" name="PlaceHolder 3"/>
          <p:cNvSpPr>
            <a:spLocks noGrp="1"/>
          </p:cNvSpPr>
          <p:nvPr>
            <p:ph type="sldNum" idx="27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941D778-CE33-4D59-BD04-A5495AE9755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5" name="PlaceHolder 4"/>
          <p:cNvSpPr>
            <a:spLocks noGrp="1"/>
          </p:cNvSpPr>
          <p:nvPr>
            <p:ph type="dt" idx="27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7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 type="ftr" idx="27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 type="sldNum" idx="27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FA2076B-E09D-4049-A10B-CADA8B2F2A1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1" name="PlaceHolder 4"/>
          <p:cNvSpPr>
            <a:spLocks noGrp="1"/>
          </p:cNvSpPr>
          <p:nvPr>
            <p:ph type="dt" idx="27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7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PlaceHolder 2"/>
          <p:cNvSpPr>
            <a:spLocks noGrp="1"/>
          </p:cNvSpPr>
          <p:nvPr>
            <p:ph type="ftr" idx="28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6" name="PlaceHolder 3"/>
          <p:cNvSpPr>
            <a:spLocks noGrp="1"/>
          </p:cNvSpPr>
          <p:nvPr>
            <p:ph type="sldNum" idx="28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FB85B7F-8D79-4513-99A2-4553A4D0C7B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7" name="PlaceHolder 4"/>
          <p:cNvSpPr>
            <a:spLocks noGrp="1"/>
          </p:cNvSpPr>
          <p:nvPr>
            <p:ph type="dt" idx="28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7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1" name="PlaceHolder 2"/>
          <p:cNvSpPr>
            <a:spLocks noGrp="1"/>
          </p:cNvSpPr>
          <p:nvPr>
            <p:ph type="ftr" idx="28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 type="sldNum" idx="28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AB7A6A5-0FFA-4326-B9A8-0EF54137F1D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3" name="PlaceHolder 4"/>
          <p:cNvSpPr>
            <a:spLocks noGrp="1"/>
          </p:cNvSpPr>
          <p:nvPr>
            <p:ph type="dt" idx="28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8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7" name="PlaceHolder 2"/>
          <p:cNvSpPr>
            <a:spLocks noGrp="1"/>
          </p:cNvSpPr>
          <p:nvPr>
            <p:ph type="ftr" idx="28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8" name="PlaceHolder 3"/>
          <p:cNvSpPr>
            <a:spLocks noGrp="1"/>
          </p:cNvSpPr>
          <p:nvPr>
            <p:ph type="sldNum" idx="28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FDEA8FA-70A3-4C14-9198-04096E1577F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9" name="PlaceHolder 4"/>
          <p:cNvSpPr>
            <a:spLocks noGrp="1"/>
          </p:cNvSpPr>
          <p:nvPr>
            <p:ph type="dt" idx="28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8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3" name="PlaceHolder 2"/>
          <p:cNvSpPr>
            <a:spLocks noGrp="1"/>
          </p:cNvSpPr>
          <p:nvPr>
            <p:ph type="ftr" idx="28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4" name="PlaceHolder 3"/>
          <p:cNvSpPr>
            <a:spLocks noGrp="1"/>
          </p:cNvSpPr>
          <p:nvPr>
            <p:ph type="sldNum" idx="29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142B87A-B840-47C2-AD8F-27669DC81BCD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5" name="PlaceHolder 4"/>
          <p:cNvSpPr>
            <a:spLocks noGrp="1"/>
          </p:cNvSpPr>
          <p:nvPr>
            <p:ph type="dt" idx="29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8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9" name="PlaceHolder 2"/>
          <p:cNvSpPr>
            <a:spLocks noGrp="1"/>
          </p:cNvSpPr>
          <p:nvPr>
            <p:ph type="ftr" idx="29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0" name="PlaceHolder 3"/>
          <p:cNvSpPr>
            <a:spLocks noGrp="1"/>
          </p:cNvSpPr>
          <p:nvPr>
            <p:ph type="sldNum" idx="29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2F70B1C-D9CD-489F-B006-21416EE280B1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1" name="PlaceHolder 4"/>
          <p:cNvSpPr>
            <a:spLocks noGrp="1"/>
          </p:cNvSpPr>
          <p:nvPr>
            <p:ph type="dt" idx="29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8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8040" cy="131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5" name="PlaceHolder 2"/>
          <p:cNvSpPr>
            <a:spLocks noGrp="1"/>
          </p:cNvSpPr>
          <p:nvPr>
            <p:ph type="ftr" idx="29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6" name="PlaceHolder 3"/>
          <p:cNvSpPr>
            <a:spLocks noGrp="1"/>
          </p:cNvSpPr>
          <p:nvPr>
            <p:ph type="sldNum" idx="29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830148B-4E16-44C5-9F44-1DC28FF2C79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7" name="PlaceHolder 4"/>
          <p:cNvSpPr>
            <a:spLocks noGrp="1"/>
          </p:cNvSpPr>
          <p:nvPr>
            <p:ph type="dt" idx="29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0.xml"/>
</Relationships>
</file>

<file path=ppt/slideMasters/_rels/slideMaster105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2.xml"/>
</Relationships>
</file>

<file path=ppt/slideMasters/_rels/slideMaster106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3.xml"/>
</Relationships>
</file>

<file path=ppt/slideMasters/_rels/slideMaster107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4.xml"/>
</Relationships>
</file>

<file path=ppt/slideMasters/_rels/slideMaster108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5.xml"/>
</Relationships>
</file>

<file path=ppt/slideMasters/_rels/slideMaster109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6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.xml"/>
</Relationships>
</file>

<file path=ppt/slideMasters/_rels/slideMaster110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7.xml"/>
</Relationships>
</file>

<file path=ppt/slideMasters/_rels/slideMaster111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8.xml"/>
</Relationships>
</file>

<file path=ppt/slideMasters/_rels/slideMaster112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9.xml"/>
</Relationships>
</file>

<file path=ppt/slideMasters/_rels/slideMaster113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0.xml"/>
</Relationships>
</file>

<file path=ppt/slideMasters/_rels/slideMaster114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1.xml"/>
</Relationships>
</file>

<file path=ppt/slideMasters/_rels/slideMaster115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2.xml"/>
</Relationships>
</file>

<file path=ppt/slideMasters/_rels/slideMaster116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3.xml"/>
</Relationships>
</file>

<file path=ppt/slideMasters/_rels/slideMaster117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4.xml"/>
</Relationships>
</file>

<file path=ppt/slideMasters/_rels/slideMaster118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5.xml"/>
</Relationships>
</file>

<file path=ppt/slideMasters/_rels/slideMaster119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6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.xml"/>
</Relationships>
</file>

<file path=ppt/slideMasters/_rels/slideMaster120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7.xml"/>
</Relationships>
</file>

<file path=ppt/slideMasters/_rels/slideMaster121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8.xml"/>
</Relationships>
</file>

<file path=ppt/slideMasters/_rels/slideMaster122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9.xml"/>
</Relationships>
</file>

<file path=ppt/slideMasters/_rels/slideMaster123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0.xml"/>
</Relationships>
</file>

<file path=ppt/slideMasters/_rels/slideMaster124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1.xml"/>
</Relationships>
</file>

<file path=ppt/slideMasters/_rels/slideMaster125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2.xml"/>
</Relationships>
</file>

<file path=ppt/slideMasters/_rels/slideMaster126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3.xml"/>
</Relationships>
</file>

<file path=ppt/slideMasters/_rels/slideMaster127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4.xml"/>
</Relationships>
</file>

<file path=ppt/slideMasters/_rels/slideMaster128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5.xml"/>
</Relationships>
</file>

<file path=ppt/slideMasters/_rels/slideMaster129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6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.xml"/>
</Relationships>
</file>

<file path=ppt/slideMasters/_rels/slideMaster130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7.xml"/>
</Relationships>
</file>

<file path=ppt/slideMasters/_rels/slideMaster131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8.xml"/>
</Relationships>
</file>

<file path=ppt/slideMasters/_rels/slideMaster132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9.xml"/>
</Relationships>
</file>

<file path=ppt/slideMasters/_rels/slideMaster133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0.xml"/>
</Relationships>
</file>

<file path=ppt/slideMasters/_rels/slideMaster134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1.xml"/>
</Relationships>
</file>

<file path=ppt/slideMasters/_rels/slideMaster135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2.xml"/>
</Relationships>
</file>

<file path=ppt/slideMasters/_rels/slideMaster136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3.xml"/>
</Relationships>
</file>

<file path=ppt/slideMasters/_rels/slideMaster137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4.xml"/>
</Relationships>
</file>

<file path=ppt/slideMasters/_rels/slideMaster138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5.xml"/>
</Relationships>
</file>

<file path=ppt/slideMasters/_rels/slideMaster139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.xml"/>
</Relationships>
</file>

<file path=ppt/slideMasters/_rels/slideMaster140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7.xml"/>
</Relationships>
</file>

<file path=ppt/slideMasters/_rels/slideMaster141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8.xml"/>
</Relationships>
</file>

<file path=ppt/slideMasters/_rels/slideMaster142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9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4.xml"/><Relationship Id="rId31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46.xml"/><Relationship Id="rId33" Type="http://schemas.openxmlformats.org/officeDocument/2006/relationships/slideLayout" Target="../slideLayouts/slideLayout47.xml"/><Relationship Id="rId34" Type="http://schemas.openxmlformats.org/officeDocument/2006/relationships/slideLayout" Target="../slideLayouts/slideLayout48.xml"/><Relationship Id="rId35" Type="http://schemas.openxmlformats.org/officeDocument/2006/relationships/slideLayout" Target="../slideLayouts/slideLayout49.xml"/><Relationship Id="rId36" Type="http://schemas.openxmlformats.org/officeDocument/2006/relationships/slideLayout" Target="../slideLayouts/slideLayout50.xml"/><Relationship Id="rId37" Type="http://schemas.openxmlformats.org/officeDocument/2006/relationships/slideLayout" Target="../slideLayouts/slideLayout51.xml"/><Relationship Id="rId38" Type="http://schemas.openxmlformats.org/officeDocument/2006/relationships/slideLayout" Target="../slideLayouts/slideLayout52.xml"/><Relationship Id="rId39" Type="http://schemas.openxmlformats.org/officeDocument/2006/relationships/slideLayout" Target="../slideLayouts/slideLayout53.xml"/><Relationship Id="rId40" Type="http://schemas.openxmlformats.org/officeDocument/2006/relationships/slideLayout" Target="../slideLayouts/slideLayout54.xml"/><Relationship Id="rId41" Type="http://schemas.openxmlformats.org/officeDocument/2006/relationships/slideLayout" Target="../slideLayouts/slideLayout55.xml"/><Relationship Id="rId42" Type="http://schemas.openxmlformats.org/officeDocument/2006/relationships/slideLayout" Target="../slideLayouts/slideLayout56.xml"/><Relationship Id="rId43" Type="http://schemas.openxmlformats.org/officeDocument/2006/relationships/slideLayout" Target="../slideLayouts/slideLayout57.xml"/><Relationship Id="rId44" Type="http://schemas.openxmlformats.org/officeDocument/2006/relationships/slideLayout" Target="../slideLayouts/slideLayout58.xml"/><Relationship Id="rId45" Type="http://schemas.openxmlformats.org/officeDocument/2006/relationships/slideLayout" Target="../slideLayouts/slideLayout59.xml"/><Relationship Id="rId46" Type="http://schemas.openxmlformats.org/officeDocument/2006/relationships/slideLayout" Target="../slideLayouts/slideLayout60.xml"/><Relationship Id="rId47" Type="http://schemas.openxmlformats.org/officeDocument/2006/relationships/slideLayout" Target="../slideLayouts/slideLayout61.xml"/><Relationship Id="rId48" Type="http://schemas.openxmlformats.org/officeDocument/2006/relationships/slideLayout" Target="../slideLayouts/slideLayout62.xml"/><Relationship Id="rId49" Type="http://schemas.openxmlformats.org/officeDocument/2006/relationships/slideLayout" Target="../slideLayouts/slideLayout63.xml"/><Relationship Id="rId50" Type="http://schemas.openxmlformats.org/officeDocument/2006/relationships/slideLayout" Target="../slideLayouts/slideLayout64.xml"/><Relationship Id="rId51" Type="http://schemas.openxmlformats.org/officeDocument/2006/relationships/slideLayout" Target="../slideLayouts/slideLayout65.xml"/><Relationship Id="rId52" Type="http://schemas.openxmlformats.org/officeDocument/2006/relationships/slideLayout" Target="../slideLayouts/slideLayout66.xml"/><Relationship Id="rId53" Type="http://schemas.openxmlformats.org/officeDocument/2006/relationships/slideLayout" Target="../slideLayouts/slideLayout67.xml"/><Relationship Id="rId54" Type="http://schemas.openxmlformats.org/officeDocument/2006/relationships/slideLayout" Target="../slideLayouts/slideLayout68.xml"/><Relationship Id="rId55" Type="http://schemas.openxmlformats.org/officeDocument/2006/relationships/slideLayout" Target="../slideLayouts/slideLayout69.xml"/><Relationship Id="rId56" Type="http://schemas.openxmlformats.org/officeDocument/2006/relationships/slideLayout" Target="../slideLayouts/slideLayout70.xml"/><Relationship Id="rId57" Type="http://schemas.openxmlformats.org/officeDocument/2006/relationships/slideLayout" Target="../slideLayouts/slideLayout71.xml"/><Relationship Id="rId58" Type="http://schemas.openxmlformats.org/officeDocument/2006/relationships/slideLayout" Target="../slideLayouts/slideLayout72.xml"/><Relationship Id="rId59" Type="http://schemas.openxmlformats.org/officeDocument/2006/relationships/slideLayout" Target="../slideLayouts/slideLayout73.xml"/><Relationship Id="rId60" Type="http://schemas.openxmlformats.org/officeDocument/2006/relationships/slideLayout" Target="../slideLayouts/slideLayout74.xml"/><Relationship Id="rId61" Type="http://schemas.openxmlformats.org/officeDocument/2006/relationships/slideLayout" Target="../slideLayouts/slideLayout75.xml"/><Relationship Id="rId62" Type="http://schemas.openxmlformats.org/officeDocument/2006/relationships/slideLayout" Target="../slideLayouts/slideLayout76.xml"/><Relationship Id="rId63" Type="http://schemas.openxmlformats.org/officeDocument/2006/relationships/slideLayout" Target="../slideLayouts/slideLayout77.xml"/><Relationship Id="rId64" Type="http://schemas.openxmlformats.org/officeDocument/2006/relationships/slideLayout" Target="../slideLayouts/slideLayout78.xml"/><Relationship Id="rId65" Type="http://schemas.openxmlformats.org/officeDocument/2006/relationships/slideLayout" Target="../slideLayouts/slideLayout79.xml"/><Relationship Id="rId66" Type="http://schemas.openxmlformats.org/officeDocument/2006/relationships/slideLayout" Target="../slideLayouts/slideLayout80.xml"/><Relationship Id="rId67" Type="http://schemas.openxmlformats.org/officeDocument/2006/relationships/slideLayout" Target="../slideLayouts/slideLayout81.xml"/><Relationship Id="rId68" Type="http://schemas.openxmlformats.org/officeDocument/2006/relationships/slideLayout" Target="../slideLayouts/slideLayout82.xml"/><Relationship Id="rId69" Type="http://schemas.openxmlformats.org/officeDocument/2006/relationships/slideLayout" Target="../slideLayouts/slideLayout83.xml"/><Relationship Id="rId70" Type="http://schemas.openxmlformats.org/officeDocument/2006/relationships/slideLayout" Target="../slideLayouts/slideLayout84.xml"/><Relationship Id="rId71" Type="http://schemas.openxmlformats.org/officeDocument/2006/relationships/slideLayout" Target="../slideLayouts/slideLayout85.xml"/><Relationship Id="rId72" Type="http://schemas.openxmlformats.org/officeDocument/2006/relationships/slideLayout" Target="../slideLayouts/slideLayout86.xml"/><Relationship Id="rId73" Type="http://schemas.openxmlformats.org/officeDocument/2006/relationships/slideLayout" Target="../slideLayouts/slideLayout87.xml"/><Relationship Id="rId74" Type="http://schemas.openxmlformats.org/officeDocument/2006/relationships/slideLayout" Target="../slideLayouts/slideLayout88.xml"/><Relationship Id="rId75" Type="http://schemas.openxmlformats.org/officeDocument/2006/relationships/slideLayout" Target="../slideLayouts/slideLayout89.xml"/><Relationship Id="rId76" Type="http://schemas.openxmlformats.org/officeDocument/2006/relationships/slideLayout" Target="../slideLayouts/slideLayout90.xml"/><Relationship Id="rId77" Type="http://schemas.openxmlformats.org/officeDocument/2006/relationships/slideLayout" Target="../slideLayouts/slideLayout91.xml"/><Relationship Id="rId78" Type="http://schemas.openxmlformats.org/officeDocument/2006/relationships/slideLayout" Target="../slideLayouts/slideLayout92.xml"/><Relationship Id="rId79" Type="http://schemas.openxmlformats.org/officeDocument/2006/relationships/slideLayout" Target="../slideLayouts/slideLayout93.xml"/><Relationship Id="rId80" Type="http://schemas.openxmlformats.org/officeDocument/2006/relationships/slideLayout" Target="../slideLayouts/slideLayout94.xml"/><Relationship Id="rId81" Type="http://schemas.openxmlformats.org/officeDocument/2006/relationships/slideLayout" Target="../slideLayouts/slideLayout95.xml"/><Relationship Id="rId82" Type="http://schemas.openxmlformats.org/officeDocument/2006/relationships/slideLayout" Target="../slideLayouts/slideLayout96.xml"/><Relationship Id="rId83" Type="http://schemas.openxmlformats.org/officeDocument/2006/relationships/slideLayout" Target="../slideLayouts/slideLayout97.xml"/><Relationship Id="rId84" Type="http://schemas.openxmlformats.org/officeDocument/2006/relationships/slideLayout" Target="../slideLayouts/slideLayout98.xml"/><Relationship Id="rId85" Type="http://schemas.openxmlformats.org/officeDocument/2006/relationships/slideLayout" Target="../slideLayouts/slideLayout99.xml"/><Relationship Id="rId86" Type="http://schemas.openxmlformats.org/officeDocument/2006/relationships/slideLayout" Target="../slideLayouts/slideLayout100.xml"/><Relationship Id="rId87" Type="http://schemas.openxmlformats.org/officeDocument/2006/relationships/slideLayout" Target="../slideLayouts/slideLayout101.xml"/><Relationship Id="rId88" Type="http://schemas.openxmlformats.org/officeDocument/2006/relationships/slideLayout" Target="../slideLayouts/slideLayout102.xml"/><Relationship Id="rId89" Type="http://schemas.openxmlformats.org/officeDocument/2006/relationships/slideLayout" Target="../slideLayouts/slideLayout103.xml"/><Relationship Id="rId90" Type="http://schemas.openxmlformats.org/officeDocument/2006/relationships/slideLayout" Target="../slideLayouts/slideLayout104.xml"/><Relationship Id="rId91" Type="http://schemas.openxmlformats.org/officeDocument/2006/relationships/slideLayout" Target="../slideLayouts/slideLayout105.xml"/><Relationship Id="rId92" Type="http://schemas.openxmlformats.org/officeDocument/2006/relationships/slideLayout" Target="../slideLayouts/slideLayout106.xml"/><Relationship Id="rId93" Type="http://schemas.openxmlformats.org/officeDocument/2006/relationships/slideLayout" Target="../slideLayouts/slideLayout107.xml"/><Relationship Id="rId94" Type="http://schemas.openxmlformats.org/officeDocument/2006/relationships/slideLayout" Target="../slideLayouts/slideLayout108.xml"/><Relationship Id="rId95" Type="http://schemas.openxmlformats.org/officeDocument/2006/relationships/slideLayout" Target="../slideLayouts/slideLayout109.xml"/><Relationship Id="rId96" Type="http://schemas.openxmlformats.org/officeDocument/2006/relationships/slideLayout" Target="../slideLayouts/slideLayout110.xml"/><Relationship Id="rId97" Type="http://schemas.openxmlformats.org/officeDocument/2006/relationships/slideLayout" Target="../slideLayouts/slideLayout1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" name="Google Shape;18;p2" descr=""/>
          <p:cNvPicPr/>
          <p:nvPr/>
        </p:nvPicPr>
        <p:blipFill>
          <a:blip r:embed="rId3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B4447F2-1665-4316-88B5-075E76B14CE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4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2980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ftr" idx="2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sldNum" idx="2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F003765-9F23-4FCA-9825-2F131C1F5DF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6"/>
          <p:cNvSpPr>
            <a:spLocks noGrp="1"/>
          </p:cNvSpPr>
          <p:nvPr>
            <p:ph type="dt" idx="3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3"/>
  </p:sldLayoutIdLst>
</p:sldMaster>
</file>

<file path=ppt/slideMasters/slideMaster10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0" name="PlaceHolder 2"/>
          <p:cNvSpPr>
            <a:spLocks noGrp="1"/>
          </p:cNvSpPr>
          <p:nvPr>
            <p:ph type="ftr" idx="33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1" name="PlaceHolder 3"/>
          <p:cNvSpPr>
            <a:spLocks noGrp="1"/>
          </p:cNvSpPr>
          <p:nvPr>
            <p:ph type="sldNum" idx="33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1CC1586-EBBB-443B-9B01-03E0882A7034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2" name="PlaceHolder 4"/>
          <p:cNvSpPr>
            <a:spLocks noGrp="1"/>
          </p:cNvSpPr>
          <p:nvPr>
            <p:ph type="dt" idx="33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76" r:id="rId3"/>
  </p:sldLayoutIdLst>
</p:sldMaster>
</file>

<file path=ppt/slideMasters/slideMaster10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7" name="PlaceHolder 1"/>
          <p:cNvSpPr>
            <a:spLocks noGrp="1"/>
          </p:cNvSpPr>
          <p:nvPr>
            <p:ph type="ftr" idx="33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8" name="PlaceHolder 2"/>
          <p:cNvSpPr>
            <a:spLocks noGrp="1"/>
          </p:cNvSpPr>
          <p:nvPr>
            <p:ph type="sldNum" idx="33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91BDA6B-02EA-4E4F-8C9A-7D03F7D90FC2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9" name="PlaceHolder 3"/>
          <p:cNvSpPr>
            <a:spLocks noGrp="1"/>
          </p:cNvSpPr>
          <p:nvPr>
            <p:ph type="dt" idx="33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78" r:id="rId3"/>
  </p:sldLayoutIdLst>
</p:sldMaster>
</file>

<file path=ppt/slideMasters/slideMaster10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1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3" name="PlaceHolder 3"/>
          <p:cNvSpPr>
            <a:spLocks noGrp="1"/>
          </p:cNvSpPr>
          <p:nvPr>
            <p:ph type="body"/>
          </p:nvPr>
        </p:nvSpPr>
        <p:spPr>
          <a:xfrm>
            <a:off x="609480" y="3679920"/>
            <a:ext cx="10968120" cy="189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4" name="PlaceHolder 4"/>
          <p:cNvSpPr>
            <a:spLocks noGrp="1"/>
          </p:cNvSpPr>
          <p:nvPr>
            <p:ph type="ftr" idx="34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5" name="PlaceHolder 5"/>
          <p:cNvSpPr>
            <a:spLocks noGrp="1"/>
          </p:cNvSpPr>
          <p:nvPr>
            <p:ph type="sldNum" idx="34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0381224-0CE1-484B-BE8A-B82D86C53F73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6" name="PlaceHolder 6"/>
          <p:cNvSpPr>
            <a:spLocks noGrp="1"/>
          </p:cNvSpPr>
          <p:nvPr>
            <p:ph type="dt" idx="34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0" r:id="rId3"/>
  </p:sldLayoutIdLst>
</p:sldMaster>
</file>

<file path=ppt/slideMasters/slideMaster10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1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3" name="PlaceHolder 3"/>
          <p:cNvSpPr>
            <a:spLocks noGrp="1"/>
          </p:cNvSpPr>
          <p:nvPr>
            <p:ph type="ftr" idx="34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4" name="PlaceHolder 4"/>
          <p:cNvSpPr>
            <a:spLocks noGrp="1"/>
          </p:cNvSpPr>
          <p:nvPr>
            <p:ph type="sldNum" idx="34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678FBC6-4B39-4025-9B5E-F98BCEAC3F3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5" name="PlaceHolder 5"/>
          <p:cNvSpPr>
            <a:spLocks noGrp="1"/>
          </p:cNvSpPr>
          <p:nvPr>
            <p:ph type="dt" idx="34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2" r:id="rId3"/>
  </p:sldLayoutIdLst>
</p:sldMaster>
</file>

<file path=ppt/slideMasters/slideMaster10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9" name="PlaceHolder 1"/>
          <p:cNvSpPr>
            <a:spLocks noGrp="1"/>
          </p:cNvSpPr>
          <p:nvPr>
            <p:ph type="ftr" idx="34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0" name="PlaceHolder 2"/>
          <p:cNvSpPr>
            <a:spLocks noGrp="1"/>
          </p:cNvSpPr>
          <p:nvPr>
            <p:ph type="sldNum" idx="34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653A56A-3348-4427-9F1E-1EBC2AEDE4C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1" name="PlaceHolder 3"/>
          <p:cNvSpPr>
            <a:spLocks noGrp="1"/>
          </p:cNvSpPr>
          <p:nvPr>
            <p:ph type="dt" idx="34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4" r:id="rId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2980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ftr" idx="3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sldNum" idx="3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26B4206-88B3-4F78-B8C9-B61D83670641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 type="dt" idx="3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3"/>
  </p:sldLayoutIdLst>
</p:sldMaster>
</file>

<file path=ppt/slideMasters/slideMaster1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3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4" name="PlaceHolder 2"/>
          <p:cNvSpPr>
            <a:spLocks noGrp="1"/>
          </p:cNvSpPr>
          <p:nvPr>
            <p:ph type="ftr" idx="34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5" name="PlaceHolder 3"/>
          <p:cNvSpPr>
            <a:spLocks noGrp="1"/>
          </p:cNvSpPr>
          <p:nvPr>
            <p:ph type="sldNum" idx="35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25522C5-25D8-4BDC-9E20-BB1F1E2AA54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6" name="PlaceHolder 4"/>
          <p:cNvSpPr>
            <a:spLocks noGrp="1"/>
          </p:cNvSpPr>
          <p:nvPr>
            <p:ph type="dt" idx="35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6" r:id="rId3"/>
  </p:sldLayoutIdLst>
</p:sldMaster>
</file>

<file path=ppt/slideMasters/slideMaster1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0" name="PlaceHolder 1"/>
          <p:cNvSpPr>
            <a:spLocks noGrp="1"/>
          </p:cNvSpPr>
          <p:nvPr>
            <p:ph type="ftr" idx="35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1" name="PlaceHolder 2"/>
          <p:cNvSpPr>
            <a:spLocks noGrp="1"/>
          </p:cNvSpPr>
          <p:nvPr>
            <p:ph type="sldNum" idx="35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0AD115A-BA5F-4021-963A-8036A98421F1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2" name="PlaceHolder 3"/>
          <p:cNvSpPr>
            <a:spLocks noGrp="1"/>
          </p:cNvSpPr>
          <p:nvPr>
            <p:ph type="dt" idx="35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8" r:id="rId3"/>
  </p:sldLayoutIdLst>
</p:sldMaster>
</file>

<file path=ppt/slideMasters/slideMaster1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4" name="PlaceHolder 1"/>
          <p:cNvSpPr>
            <a:spLocks noGrp="1"/>
          </p:cNvSpPr>
          <p:nvPr>
            <p:ph type="ftr" idx="35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5" name="PlaceHolder 2"/>
          <p:cNvSpPr>
            <a:spLocks noGrp="1"/>
          </p:cNvSpPr>
          <p:nvPr>
            <p:ph type="sldNum" idx="35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25B5A13-53CE-421B-8154-DBE98680C30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6" name="PlaceHolder 3"/>
          <p:cNvSpPr>
            <a:spLocks noGrp="1"/>
          </p:cNvSpPr>
          <p:nvPr>
            <p:ph type="dt" idx="35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0" r:id="rId3"/>
  </p:sldLayoutIdLst>
</p:sldMaster>
</file>

<file path=ppt/slideMasters/slideMaster1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8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0" name="PlaceHolder 3"/>
          <p:cNvSpPr>
            <a:spLocks noGrp="1"/>
          </p:cNvSpPr>
          <p:nvPr>
            <p:ph type="ftr" idx="35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1" name="PlaceHolder 4"/>
          <p:cNvSpPr>
            <a:spLocks noGrp="1"/>
          </p:cNvSpPr>
          <p:nvPr>
            <p:ph type="sldNum" idx="35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2CE347D-8250-4FFE-BD77-BE4DF19328B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2" name="PlaceHolder 5"/>
          <p:cNvSpPr>
            <a:spLocks noGrp="1"/>
          </p:cNvSpPr>
          <p:nvPr>
            <p:ph type="dt" idx="36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2" r:id="rId3"/>
  </p:sldLayoutIdLst>
</p:sldMaster>
</file>

<file path=ppt/slideMasters/slideMaster1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6" name="PlaceHolder 1"/>
          <p:cNvSpPr>
            <a:spLocks noGrp="1"/>
          </p:cNvSpPr>
          <p:nvPr>
            <p:ph type="ftr" idx="36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7" name="PlaceHolder 2"/>
          <p:cNvSpPr>
            <a:spLocks noGrp="1"/>
          </p:cNvSpPr>
          <p:nvPr>
            <p:ph type="sldNum" idx="36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9C4F779-B4EA-4C8B-B20A-4C89BF5A13BD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8" name="PlaceHolder 3"/>
          <p:cNvSpPr>
            <a:spLocks noGrp="1"/>
          </p:cNvSpPr>
          <p:nvPr>
            <p:ph type="dt" idx="36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4" r:id="rId3"/>
  </p:sldLayoutIdLst>
</p:sldMaster>
</file>

<file path=ppt/slideMasters/slideMaster1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0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2" name="PlaceHolder 3"/>
          <p:cNvSpPr>
            <a:spLocks noGrp="1"/>
          </p:cNvSpPr>
          <p:nvPr>
            <p:ph type="ftr" idx="36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3" name="PlaceHolder 4"/>
          <p:cNvSpPr>
            <a:spLocks noGrp="1"/>
          </p:cNvSpPr>
          <p:nvPr>
            <p:ph type="sldNum" idx="36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7A5997A-AF8A-44E9-A586-58F901FFCAAD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4" name="PlaceHolder 5"/>
          <p:cNvSpPr>
            <a:spLocks noGrp="1"/>
          </p:cNvSpPr>
          <p:nvPr>
            <p:ph type="dt" idx="36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6" r:id="rId3"/>
  </p:sldLayoutIdLst>
</p:sldMaster>
</file>

<file path=ppt/slideMasters/slideMaster1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8" name="PlaceHolder 1"/>
          <p:cNvSpPr>
            <a:spLocks noGrp="1"/>
          </p:cNvSpPr>
          <p:nvPr>
            <p:ph type="ftr" idx="36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9" name="PlaceHolder 2"/>
          <p:cNvSpPr>
            <a:spLocks noGrp="1"/>
          </p:cNvSpPr>
          <p:nvPr>
            <p:ph type="sldNum" idx="36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F3DD5CD-232A-4285-9901-1B26F105575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0" name="PlaceHolder 3"/>
          <p:cNvSpPr>
            <a:spLocks noGrp="1"/>
          </p:cNvSpPr>
          <p:nvPr>
            <p:ph type="dt" idx="36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8" r:id="rId3"/>
  </p:sldLayoutIdLst>
</p:sldMaster>
</file>

<file path=ppt/slideMasters/slideMaster1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2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3" name="PlaceHolder 2"/>
          <p:cNvSpPr>
            <a:spLocks noGrp="1"/>
          </p:cNvSpPr>
          <p:nvPr>
            <p:ph type="ftr" idx="37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4" name="PlaceHolder 3"/>
          <p:cNvSpPr>
            <a:spLocks noGrp="1"/>
          </p:cNvSpPr>
          <p:nvPr>
            <p:ph type="sldNum" idx="37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1060D5A-6B21-4B2E-AC40-A8F6259A327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5" name="PlaceHolder 4"/>
          <p:cNvSpPr>
            <a:spLocks noGrp="1"/>
          </p:cNvSpPr>
          <p:nvPr>
            <p:ph type="dt" idx="37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00" r:id="rId3"/>
  </p:sldLayoutIdLst>
</p:sldMaster>
</file>

<file path=ppt/slideMasters/slideMaster1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9" name="PlaceHolder 1"/>
          <p:cNvSpPr>
            <a:spLocks noGrp="1"/>
          </p:cNvSpPr>
          <p:nvPr>
            <p:ph type="ftr" idx="37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0" name="PlaceHolder 2"/>
          <p:cNvSpPr>
            <a:spLocks noGrp="1"/>
          </p:cNvSpPr>
          <p:nvPr>
            <p:ph type="sldNum" idx="37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EF3B0D7-D0AF-4DA2-8749-7BBFB299D4C7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1" name="PlaceHolder 3"/>
          <p:cNvSpPr>
            <a:spLocks noGrp="1"/>
          </p:cNvSpPr>
          <p:nvPr>
            <p:ph type="dt" idx="37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02" r:id="rId3"/>
  </p:sldLayoutIdLst>
</p:sldMaster>
</file>

<file path=ppt/slideMasters/slideMaster1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2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3" name="PlaceHolder 1"/>
          <p:cNvSpPr>
            <a:spLocks noGrp="1"/>
          </p:cNvSpPr>
          <p:nvPr>
            <p:ph type="ftr" idx="37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4" name="PlaceHolder 2"/>
          <p:cNvSpPr>
            <a:spLocks noGrp="1"/>
          </p:cNvSpPr>
          <p:nvPr>
            <p:ph type="sldNum" idx="37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121E35A-063E-41EF-852E-A76B9F78FDC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5" name="PlaceHolder 3"/>
          <p:cNvSpPr>
            <a:spLocks noGrp="1"/>
          </p:cNvSpPr>
          <p:nvPr>
            <p:ph type="dt" idx="37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04" r:id="rId3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22980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ftr" idx="3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sldNum" idx="3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AE382B5-05F4-4BDE-A04C-88B7870D639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dt" idx="3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3"/>
  </p:sldLayoutIdLst>
</p:sldMaster>
</file>

<file path=ppt/slideMasters/slideMaster1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7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9" name="PlaceHolder 3"/>
          <p:cNvSpPr>
            <a:spLocks noGrp="1"/>
          </p:cNvSpPr>
          <p:nvPr>
            <p:ph type="ftr" idx="37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0" name="PlaceHolder 4"/>
          <p:cNvSpPr>
            <a:spLocks noGrp="1"/>
          </p:cNvSpPr>
          <p:nvPr>
            <p:ph type="sldNum" idx="38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7D0CD01-B84A-4A7D-BB81-FD8EB3156F2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1" name="PlaceHolder 5"/>
          <p:cNvSpPr>
            <a:spLocks noGrp="1"/>
          </p:cNvSpPr>
          <p:nvPr>
            <p:ph type="dt" idx="38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06" r:id="rId3"/>
  </p:sldLayoutIdLst>
</p:sldMaster>
</file>

<file path=ppt/slideMasters/slideMaster1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5" name="PlaceHolder 1"/>
          <p:cNvSpPr>
            <a:spLocks noGrp="1"/>
          </p:cNvSpPr>
          <p:nvPr>
            <p:ph type="ftr" idx="38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6" name="PlaceHolder 2"/>
          <p:cNvSpPr>
            <a:spLocks noGrp="1"/>
          </p:cNvSpPr>
          <p:nvPr>
            <p:ph type="sldNum" idx="38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8CD7A24-EBD2-4937-91F8-24F904FCF80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7" name="PlaceHolder 3"/>
          <p:cNvSpPr>
            <a:spLocks noGrp="1"/>
          </p:cNvSpPr>
          <p:nvPr>
            <p:ph type="dt" idx="38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08" r:id="rId3"/>
  </p:sldLayoutIdLst>
</p:sldMaster>
</file>

<file path=ppt/slideMasters/slideMaster1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9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0" name="PlaceHolder 2"/>
          <p:cNvSpPr>
            <a:spLocks noGrp="1"/>
          </p:cNvSpPr>
          <p:nvPr>
            <p:ph type="ftr" idx="38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1" name="PlaceHolder 3"/>
          <p:cNvSpPr>
            <a:spLocks noGrp="1"/>
          </p:cNvSpPr>
          <p:nvPr>
            <p:ph type="sldNum" idx="38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3909C14-74BC-4626-BA6C-ACA6115EF07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2" name="PlaceHolder 4"/>
          <p:cNvSpPr>
            <a:spLocks noGrp="1"/>
          </p:cNvSpPr>
          <p:nvPr>
            <p:ph type="dt" idx="38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10" r:id="rId3"/>
  </p:sldLayoutIdLst>
</p:sldMaster>
</file>

<file path=ppt/slideMasters/slideMaster1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6" name="PlaceHolder 1"/>
          <p:cNvSpPr>
            <a:spLocks noGrp="1"/>
          </p:cNvSpPr>
          <p:nvPr>
            <p:ph type="ftr" idx="38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7" name="PlaceHolder 2"/>
          <p:cNvSpPr>
            <a:spLocks noGrp="1"/>
          </p:cNvSpPr>
          <p:nvPr>
            <p:ph type="sldNum" idx="38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E430052-8DBB-4A58-8441-757C8CD8BCE3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8" name="PlaceHolder 3"/>
          <p:cNvSpPr>
            <a:spLocks noGrp="1"/>
          </p:cNvSpPr>
          <p:nvPr>
            <p:ph type="dt" idx="39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12" r:id="rId3"/>
  </p:sldLayoutIdLst>
</p:sldMaster>
</file>

<file path=ppt/slideMasters/slideMaster1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0" name="PlaceHolder 1"/>
          <p:cNvSpPr>
            <a:spLocks noGrp="1"/>
          </p:cNvSpPr>
          <p:nvPr>
            <p:ph type="ftr" idx="39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01" name="PlaceHolder 2"/>
          <p:cNvSpPr>
            <a:spLocks noGrp="1"/>
          </p:cNvSpPr>
          <p:nvPr>
            <p:ph type="sldNum" idx="39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D98C007-DB17-45BD-9AB0-6E566569D53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02" name="PlaceHolder 3"/>
          <p:cNvSpPr>
            <a:spLocks noGrp="1"/>
          </p:cNvSpPr>
          <p:nvPr>
            <p:ph type="dt" idx="39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14" r:id="rId3"/>
  </p:sldLayoutIdLst>
</p:sldMaster>
</file>

<file path=ppt/slideMasters/slideMaster1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4" name="PlaceHolder 1"/>
          <p:cNvSpPr>
            <a:spLocks noGrp="1"/>
          </p:cNvSpPr>
          <p:nvPr>
            <p:ph type="ftr" idx="39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05" name="PlaceHolder 2"/>
          <p:cNvSpPr>
            <a:spLocks noGrp="1"/>
          </p:cNvSpPr>
          <p:nvPr>
            <p:ph type="sldNum" idx="39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AEC8E2E-A955-493C-8D28-CD2D49D49661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06" name="PlaceHolder 3"/>
          <p:cNvSpPr>
            <a:spLocks noGrp="1"/>
          </p:cNvSpPr>
          <p:nvPr>
            <p:ph type="dt" idx="39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16" r:id="rId3"/>
  </p:sldLayoutIdLst>
</p:sldMaster>
</file>

<file path=ppt/slideMasters/slideMaster1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8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9" name="PlaceHolder 2"/>
          <p:cNvSpPr>
            <a:spLocks noGrp="1"/>
          </p:cNvSpPr>
          <p:nvPr>
            <p:ph type="ftr" idx="39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0" name="PlaceHolder 3"/>
          <p:cNvSpPr>
            <a:spLocks noGrp="1"/>
          </p:cNvSpPr>
          <p:nvPr>
            <p:ph type="sldNum" idx="39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3125754-0A5C-40D6-82AB-AC09790595D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1" name="PlaceHolder 4"/>
          <p:cNvSpPr>
            <a:spLocks noGrp="1"/>
          </p:cNvSpPr>
          <p:nvPr>
            <p:ph type="dt" idx="39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18" r:id="rId3"/>
  </p:sldLayoutIdLst>
</p:sldMaster>
</file>

<file path=ppt/slideMasters/slideMaster1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5" name="PlaceHolder 1"/>
          <p:cNvSpPr>
            <a:spLocks noGrp="1"/>
          </p:cNvSpPr>
          <p:nvPr>
            <p:ph type="ftr" idx="40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6" name="PlaceHolder 2"/>
          <p:cNvSpPr>
            <a:spLocks noGrp="1"/>
          </p:cNvSpPr>
          <p:nvPr>
            <p:ph type="sldNum" idx="40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DB343D1-3E43-4279-8A44-5E1048CE85C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7" name="PlaceHolder 3"/>
          <p:cNvSpPr>
            <a:spLocks noGrp="1"/>
          </p:cNvSpPr>
          <p:nvPr>
            <p:ph type="dt" idx="40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0" r:id="rId3"/>
  </p:sldLayoutIdLst>
</p:sldMaster>
</file>

<file path=ppt/slideMasters/slideMaster1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9" name="PlaceHolder 1"/>
          <p:cNvSpPr>
            <a:spLocks noGrp="1"/>
          </p:cNvSpPr>
          <p:nvPr>
            <p:ph type="ftr" idx="40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0" name="PlaceHolder 2"/>
          <p:cNvSpPr>
            <a:spLocks noGrp="1"/>
          </p:cNvSpPr>
          <p:nvPr>
            <p:ph type="sldNum" idx="40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202F9B1-D902-4E1D-A9C5-C473E71D3230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1" name="PlaceHolder 3"/>
          <p:cNvSpPr>
            <a:spLocks noGrp="1"/>
          </p:cNvSpPr>
          <p:nvPr>
            <p:ph type="dt" idx="40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2" r:id="rId3"/>
  </p:sldLayoutIdLst>
</p:sldMaster>
</file>

<file path=ppt/slideMasters/slideMaster1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3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5" name="PlaceHolder 3"/>
          <p:cNvSpPr>
            <a:spLocks noGrp="1"/>
          </p:cNvSpPr>
          <p:nvPr>
            <p:ph type="ftr" idx="40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6" name="PlaceHolder 4"/>
          <p:cNvSpPr>
            <a:spLocks noGrp="1"/>
          </p:cNvSpPr>
          <p:nvPr>
            <p:ph type="sldNum" idx="40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4662CCF-DCDE-486F-AF9E-707FE5C4E0E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7" name="PlaceHolder 5"/>
          <p:cNvSpPr>
            <a:spLocks noGrp="1"/>
          </p:cNvSpPr>
          <p:nvPr>
            <p:ph type="dt" idx="40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4" r:id="rId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2980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ftr" idx="3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5"/>
          <p:cNvSpPr>
            <a:spLocks noGrp="1"/>
          </p:cNvSpPr>
          <p:nvPr>
            <p:ph type="sldNum" idx="3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31BC9C3-5D6D-48A7-A158-EB383A677D7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PlaceHolder 6"/>
          <p:cNvSpPr>
            <a:spLocks noGrp="1"/>
          </p:cNvSpPr>
          <p:nvPr>
            <p:ph type="dt" idx="3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3"/>
  </p:sldLayoutIdLst>
</p:sldMaster>
</file>

<file path=ppt/slideMasters/slideMaster1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1" name="PlaceHolder 1"/>
          <p:cNvSpPr>
            <a:spLocks noGrp="1"/>
          </p:cNvSpPr>
          <p:nvPr>
            <p:ph type="ftr" idx="40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2" name="PlaceHolder 2"/>
          <p:cNvSpPr>
            <a:spLocks noGrp="1"/>
          </p:cNvSpPr>
          <p:nvPr>
            <p:ph type="sldNum" idx="41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04E8A66-5C2F-4ECA-B1D7-3A84AFFD386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3" name="PlaceHolder 3"/>
          <p:cNvSpPr>
            <a:spLocks noGrp="1"/>
          </p:cNvSpPr>
          <p:nvPr>
            <p:ph type="dt" idx="41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6" r:id="rId3"/>
  </p:sldLayoutIdLst>
</p:sldMaster>
</file>

<file path=ppt/slideMasters/slideMaster1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5" name="PlaceHolder 1"/>
          <p:cNvSpPr>
            <a:spLocks noGrp="1"/>
          </p:cNvSpPr>
          <p:nvPr>
            <p:ph type="ftr" idx="41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6" name="PlaceHolder 2"/>
          <p:cNvSpPr>
            <a:spLocks noGrp="1"/>
          </p:cNvSpPr>
          <p:nvPr>
            <p:ph type="sldNum" idx="41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F1FA10D-4EEB-47A8-A654-DD353443A88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7" name="PlaceHolder 3"/>
          <p:cNvSpPr>
            <a:spLocks noGrp="1"/>
          </p:cNvSpPr>
          <p:nvPr>
            <p:ph type="dt" idx="41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8" r:id="rId3"/>
  </p:sldLayoutIdLst>
</p:sldMaster>
</file>

<file path=ppt/slideMasters/slideMaster1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9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1" name="PlaceHolder 3"/>
          <p:cNvSpPr>
            <a:spLocks noGrp="1"/>
          </p:cNvSpPr>
          <p:nvPr>
            <p:ph type="ftr" idx="41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2" name="PlaceHolder 4"/>
          <p:cNvSpPr>
            <a:spLocks noGrp="1"/>
          </p:cNvSpPr>
          <p:nvPr>
            <p:ph type="sldNum" idx="41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C6229CC-0D2D-42EB-BB40-6C5587F66E44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3" name="PlaceHolder 5"/>
          <p:cNvSpPr>
            <a:spLocks noGrp="1"/>
          </p:cNvSpPr>
          <p:nvPr>
            <p:ph type="dt" idx="41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30" r:id="rId3"/>
  </p:sldLayoutIdLst>
</p:sldMaster>
</file>

<file path=ppt/slideMasters/slideMaster1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7" name="PlaceHolder 1"/>
          <p:cNvSpPr>
            <a:spLocks noGrp="1"/>
          </p:cNvSpPr>
          <p:nvPr>
            <p:ph type="ftr" idx="418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8" name="PlaceHolder 2"/>
          <p:cNvSpPr>
            <a:spLocks noGrp="1"/>
          </p:cNvSpPr>
          <p:nvPr>
            <p:ph type="sldNum" idx="419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EE3D6DA-F4B1-47A6-BEFD-E8DF160C9333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9" name="PlaceHolder 3"/>
          <p:cNvSpPr>
            <a:spLocks noGrp="1"/>
          </p:cNvSpPr>
          <p:nvPr>
            <p:ph type="dt" idx="420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32" r:id="rId3"/>
  </p:sldLayoutIdLst>
</p:sldMaster>
</file>

<file path=ppt/slideMasters/slideMaster1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1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2" name="PlaceHolder 2"/>
          <p:cNvSpPr>
            <a:spLocks noGrp="1"/>
          </p:cNvSpPr>
          <p:nvPr>
            <p:ph type="ftr" idx="421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3" name="PlaceHolder 3"/>
          <p:cNvSpPr>
            <a:spLocks noGrp="1"/>
          </p:cNvSpPr>
          <p:nvPr>
            <p:ph type="sldNum" idx="422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89B20E2-5020-4E76-B5DE-7B50B5C89849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4" name="PlaceHolder 4"/>
          <p:cNvSpPr>
            <a:spLocks noGrp="1"/>
          </p:cNvSpPr>
          <p:nvPr>
            <p:ph type="dt" idx="423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34" r:id="rId3"/>
  </p:sldLayoutIdLst>
</p:sldMaster>
</file>

<file path=ppt/slideMasters/slideMaster1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8" name="PlaceHolder 1"/>
          <p:cNvSpPr>
            <a:spLocks noGrp="1"/>
          </p:cNvSpPr>
          <p:nvPr>
            <p:ph type="ftr" idx="42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9" name="PlaceHolder 2"/>
          <p:cNvSpPr>
            <a:spLocks noGrp="1"/>
          </p:cNvSpPr>
          <p:nvPr>
            <p:ph type="sldNum" idx="42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EA1B1E6-B9B9-4ED5-8F65-7F4C009A8FE3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0" name="PlaceHolder 3"/>
          <p:cNvSpPr>
            <a:spLocks noGrp="1"/>
          </p:cNvSpPr>
          <p:nvPr>
            <p:ph type="dt" idx="42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36" r:id="rId3"/>
  </p:sldLayoutIdLst>
</p:sldMaster>
</file>

<file path=ppt/slideMasters/slideMaster1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2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4" name="PlaceHolder 3"/>
          <p:cNvSpPr>
            <a:spLocks noGrp="1"/>
          </p:cNvSpPr>
          <p:nvPr>
            <p:ph type="ftr" idx="42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5" name="PlaceHolder 4"/>
          <p:cNvSpPr>
            <a:spLocks noGrp="1"/>
          </p:cNvSpPr>
          <p:nvPr>
            <p:ph type="sldNum" idx="42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E917AD2-B41C-4615-AC4A-73901434537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6" name="PlaceHolder 5"/>
          <p:cNvSpPr>
            <a:spLocks noGrp="1"/>
          </p:cNvSpPr>
          <p:nvPr>
            <p:ph type="dt" idx="42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38" r:id="rId3"/>
  </p:sldLayoutIdLst>
</p:sldMaster>
</file>

<file path=ppt/slideMasters/slideMaster1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0" name="PlaceHolder 1"/>
          <p:cNvSpPr>
            <a:spLocks noGrp="1"/>
          </p:cNvSpPr>
          <p:nvPr>
            <p:ph type="ftr" idx="43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1" name="PlaceHolder 2"/>
          <p:cNvSpPr>
            <a:spLocks noGrp="1"/>
          </p:cNvSpPr>
          <p:nvPr>
            <p:ph type="sldNum" idx="43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8F09F92-51C3-4023-BF6F-FAC11EEEFE8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2" name="PlaceHolder 3"/>
          <p:cNvSpPr>
            <a:spLocks noGrp="1"/>
          </p:cNvSpPr>
          <p:nvPr>
            <p:ph type="dt" idx="43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40" r:id="rId3"/>
  </p:sldLayoutIdLst>
</p:sldMaster>
</file>

<file path=ppt/slideMasters/slideMaster1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4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5" name="PlaceHolder 2"/>
          <p:cNvSpPr>
            <a:spLocks noGrp="1"/>
          </p:cNvSpPr>
          <p:nvPr>
            <p:ph type="ftr" idx="43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6" name="PlaceHolder 3"/>
          <p:cNvSpPr>
            <a:spLocks noGrp="1"/>
          </p:cNvSpPr>
          <p:nvPr>
            <p:ph type="sldNum" idx="43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8E2389C-5459-447E-9DC7-D841DD303295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7" name="PlaceHolder 4"/>
          <p:cNvSpPr>
            <a:spLocks noGrp="1"/>
          </p:cNvSpPr>
          <p:nvPr>
            <p:ph type="dt" idx="43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42" r:id="rId3"/>
  </p:sldLayoutIdLst>
</p:sldMaster>
</file>

<file path=ppt/slideMasters/slideMaster1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1" name="PlaceHolder 1"/>
          <p:cNvSpPr>
            <a:spLocks noGrp="1"/>
          </p:cNvSpPr>
          <p:nvPr>
            <p:ph type="ftr" idx="43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2" name="PlaceHolder 2"/>
          <p:cNvSpPr>
            <a:spLocks noGrp="1"/>
          </p:cNvSpPr>
          <p:nvPr>
            <p:ph type="sldNum" idx="43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50C7824-75A7-48B5-ADE0-78CF5692A6C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3" name="PlaceHolder 3"/>
          <p:cNvSpPr>
            <a:spLocks noGrp="1"/>
          </p:cNvSpPr>
          <p:nvPr>
            <p:ph type="dt" idx="43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44" r:id="rId3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PlaceHolder 1"/>
          <p:cNvSpPr>
            <a:spLocks noGrp="1"/>
          </p:cNvSpPr>
          <p:nvPr>
            <p:ph type="ftr" idx="4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sldNum" idx="4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28094E1-27D7-40E8-ADA0-2B9A8DCF4FDB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dt" idx="4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3"/>
  </p:sldLayoutIdLst>
</p:sldMaster>
</file>

<file path=ppt/slideMasters/slideMaster1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5" name="PlaceHolder 1"/>
          <p:cNvSpPr>
            <a:spLocks noGrp="1"/>
          </p:cNvSpPr>
          <p:nvPr>
            <p:ph type="ftr" idx="43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6" name="PlaceHolder 2"/>
          <p:cNvSpPr>
            <a:spLocks noGrp="1"/>
          </p:cNvSpPr>
          <p:nvPr>
            <p:ph type="sldNum" idx="44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A3E6B99-11E8-42BC-BDD2-282A8B267071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7" name="PlaceHolder 3"/>
          <p:cNvSpPr>
            <a:spLocks noGrp="1"/>
          </p:cNvSpPr>
          <p:nvPr>
            <p:ph type="dt" idx="44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46" r:id="rId3"/>
  </p:sldLayoutIdLst>
</p:sldMaster>
</file>

<file path=ppt/slideMasters/slideMaster1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1" name="PlaceHolder 1"/>
          <p:cNvSpPr>
            <a:spLocks noGrp="1"/>
          </p:cNvSpPr>
          <p:nvPr>
            <p:ph type="ftr" idx="44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2" name="PlaceHolder 2"/>
          <p:cNvSpPr>
            <a:spLocks noGrp="1"/>
          </p:cNvSpPr>
          <p:nvPr>
            <p:ph type="sldNum" idx="44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514863A-E248-42A4-AB6F-0D0A2C1437D0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3" name="PlaceHolder 3"/>
          <p:cNvSpPr>
            <a:spLocks noGrp="1"/>
          </p:cNvSpPr>
          <p:nvPr>
            <p:ph type="dt" idx="44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48" r:id="rId3"/>
  </p:sldLayoutIdLst>
</p:sldMaster>
</file>

<file path=ppt/slideMasters/slideMaster1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5" name="PlaceHolder 1"/>
          <p:cNvSpPr>
            <a:spLocks noGrp="1"/>
          </p:cNvSpPr>
          <p:nvPr>
            <p:ph type="ftr" idx="44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6" name="PlaceHolder 2"/>
          <p:cNvSpPr>
            <a:spLocks noGrp="1"/>
          </p:cNvSpPr>
          <p:nvPr>
            <p:ph type="sldNum" idx="44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758E172-902A-4E4E-B58B-D927D571E868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7" name="PlaceHolder 3"/>
          <p:cNvSpPr>
            <a:spLocks noGrp="1"/>
          </p:cNvSpPr>
          <p:nvPr>
            <p:ph type="dt" idx="44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50" r:id="rId3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2980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ftr" idx="4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sldNum" idx="4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F3237BB-23E0-4B5A-8680-98A1B2F9523F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dt" idx="4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3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  <p:sldLayoutId id="2147483707" r:id="rId30"/>
    <p:sldLayoutId id="2147483708" r:id="rId31"/>
    <p:sldLayoutId id="2147483709" r:id="rId32"/>
    <p:sldLayoutId id="2147483710" r:id="rId33"/>
    <p:sldLayoutId id="2147483711" r:id="rId34"/>
    <p:sldLayoutId id="2147483712" r:id="rId35"/>
    <p:sldLayoutId id="2147483713" r:id="rId36"/>
    <p:sldLayoutId id="2147483714" r:id="rId37"/>
    <p:sldLayoutId id="2147483715" r:id="rId38"/>
    <p:sldLayoutId id="2147483716" r:id="rId39"/>
    <p:sldLayoutId id="2147483717" r:id="rId40"/>
    <p:sldLayoutId id="2147483718" r:id="rId41"/>
    <p:sldLayoutId id="2147483719" r:id="rId42"/>
    <p:sldLayoutId id="2147483720" r:id="rId43"/>
    <p:sldLayoutId id="2147483721" r:id="rId44"/>
    <p:sldLayoutId id="2147483722" r:id="rId45"/>
    <p:sldLayoutId id="2147483723" r:id="rId46"/>
    <p:sldLayoutId id="2147483724" r:id="rId47"/>
    <p:sldLayoutId id="2147483725" r:id="rId48"/>
    <p:sldLayoutId id="2147483726" r:id="rId49"/>
    <p:sldLayoutId id="2147483727" r:id="rId50"/>
    <p:sldLayoutId id="2147483728" r:id="rId51"/>
    <p:sldLayoutId id="2147483729" r:id="rId52"/>
    <p:sldLayoutId id="2147483730" r:id="rId53"/>
    <p:sldLayoutId id="2147483731" r:id="rId54"/>
    <p:sldLayoutId id="2147483732" r:id="rId55"/>
    <p:sldLayoutId id="2147483733" r:id="rId56"/>
    <p:sldLayoutId id="2147483734" r:id="rId57"/>
    <p:sldLayoutId id="2147483735" r:id="rId58"/>
    <p:sldLayoutId id="2147483736" r:id="rId59"/>
    <p:sldLayoutId id="2147483737" r:id="rId60"/>
    <p:sldLayoutId id="2147483738" r:id="rId61"/>
    <p:sldLayoutId id="2147483739" r:id="rId62"/>
    <p:sldLayoutId id="2147483740" r:id="rId63"/>
    <p:sldLayoutId id="2147483741" r:id="rId64"/>
    <p:sldLayoutId id="2147483742" r:id="rId65"/>
    <p:sldLayoutId id="2147483743" r:id="rId66"/>
    <p:sldLayoutId id="2147483744" r:id="rId67"/>
    <p:sldLayoutId id="2147483745" r:id="rId68"/>
    <p:sldLayoutId id="2147483746" r:id="rId69"/>
    <p:sldLayoutId id="2147483747" r:id="rId70"/>
    <p:sldLayoutId id="2147483748" r:id="rId71"/>
    <p:sldLayoutId id="2147483749" r:id="rId72"/>
    <p:sldLayoutId id="2147483750" r:id="rId73"/>
    <p:sldLayoutId id="2147483751" r:id="rId74"/>
    <p:sldLayoutId id="2147483752" r:id="rId75"/>
    <p:sldLayoutId id="2147483753" r:id="rId76"/>
    <p:sldLayoutId id="2147483754" r:id="rId77"/>
    <p:sldLayoutId id="2147483755" r:id="rId78"/>
    <p:sldLayoutId id="2147483756" r:id="rId79"/>
    <p:sldLayoutId id="2147483757" r:id="rId80"/>
    <p:sldLayoutId id="2147483758" r:id="rId81"/>
    <p:sldLayoutId id="2147483759" r:id="rId82"/>
    <p:sldLayoutId id="2147483760" r:id="rId83"/>
    <p:sldLayoutId id="2147483761" r:id="rId84"/>
    <p:sldLayoutId id="2147483762" r:id="rId85"/>
    <p:sldLayoutId id="2147483763" r:id="rId86"/>
    <p:sldLayoutId id="2147483764" r:id="rId87"/>
    <p:sldLayoutId id="2147483765" r:id="rId88"/>
    <p:sldLayoutId id="2147483766" r:id="rId89"/>
    <p:sldLayoutId id="2147483767" r:id="rId90"/>
    <p:sldLayoutId id="2147483768" r:id="rId91"/>
    <p:sldLayoutId id="2147483769" r:id="rId92"/>
    <p:sldLayoutId id="2147483770" r:id="rId93"/>
    <p:sldLayoutId id="2147483771" r:id="rId94"/>
    <p:sldLayoutId id="2147483772" r:id="rId95"/>
    <p:sldLayoutId id="2147483773" r:id="rId96"/>
    <p:sldLayoutId id="2147483774" r:id="rId9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5498048-7514-4CDE-B605-738BAFFA5B5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C155226-04BA-4843-92AB-D191F8D0171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A3B533D-FE2B-4F7D-ACE4-76CF9C73C37C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PlaceHolder 1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624A23A-DF1C-4ED9-8BAA-9988A0453C8D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2980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16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9881B56-5185-4F27-A981-79CDE3399556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dt" idx="18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AFA203D-F9FB-46AE-92E1-57C0F3B5EC6B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1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2980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2582777-6ACB-4897-8CC0-E06997BC546A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dt" idx="24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4560" cy="685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8080" y="886680"/>
            <a:ext cx="105080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29800" y="1604520"/>
            <a:ext cx="5352120" cy="39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072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D0AC707-C6E6-4A91-B5E7-BC57D542759E}" type="slidenum">
              <a:rPr b="0" lang="en-US" sz="1200" strike="noStrike" u="non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35640" cy="357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microsoft.com/office/2007/relationships/hdphoto" Target="../media/hdphoto1.wdp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4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4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4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slideLayout" Target="../slideLayouts/slideLayout14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4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12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Picture 2" descr="C:\Users\ternikov_av\Desktop\ФОТО для Презентации\thumb-7b305ec0c5b9a9238ed664d521948435.jpeg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156480" y="188640"/>
            <a:ext cx="8849520" cy="5891040"/>
          </a:xfrm>
          <a:prstGeom prst="rect">
            <a:avLst/>
          </a:prstGeom>
          <a:noFill/>
          <a:ln w="0">
            <a:noFill/>
          </a:ln>
          <a:effectLst>
            <a:outerShdw algn="ctr" blurRad="50760" dir="5400000" dist="50760" rotWithShape="0">
              <a:srgbClr val="000000"/>
            </a:outerShdw>
            <a:reflection algn="bl" blurRad="6350" dir="5400000" dist="114300" endA="300" endPos="11000" rotWithShape="0" stA="50000" sy="-100000"/>
            <a:softEdge rad="63360"/>
          </a:effectLst>
          <a:scene3d>
            <a:camera prst="obliqueBottomLeft"/>
            <a:lightRig dir="t" rig="threePt"/>
          </a:scene3d>
        </p:spPr>
      </p:pic>
      <p:sp>
        <p:nvSpPr>
          <p:cNvPr id="905" name="Параллелограмм 2"/>
          <p:cNvSpPr/>
          <p:nvPr/>
        </p:nvSpPr>
        <p:spPr>
          <a:xfrm>
            <a:off x="658800" y="1122480"/>
            <a:ext cx="10001520" cy="4673880"/>
          </a:xfrm>
          <a:prstGeom prst="parallelogram">
            <a:avLst>
              <a:gd name="adj" fmla="val 25000"/>
            </a:avLst>
          </a:prstGeom>
          <a:solidFill>
            <a:srgbClr val="5983b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90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36440" cy="237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400" strike="noStrike" u="none">
                <a:solidFill>
                  <a:srgbClr val="191b0e"/>
                </a:solidFill>
                <a:effectLst/>
                <a:uFillTx/>
                <a:latin typeface="Times New Roman"/>
                <a:ea typeface="Calibri"/>
              </a:rPr>
              <a:t>Итоги проведения отопительного сезона 2025/2026 годов и ходе подготовки к предстоящему отопительному периоду </a:t>
            </a:r>
            <a:br>
              <a:rPr sz="4400"/>
            </a:br>
            <a:r>
              <a:rPr b="1" lang="ru-RU" sz="4400" strike="noStrike" u="none">
                <a:solidFill>
                  <a:srgbClr val="191b0e"/>
                </a:solidFill>
                <a:effectLst/>
                <a:uFillTx/>
                <a:latin typeface="Times New Roman"/>
                <a:ea typeface="Calibri"/>
              </a:rPr>
              <a:t>2026/2027 годов</a:t>
            </a:r>
            <a:r>
              <a:rPr b="0" lang="ru-RU" sz="4400" strike="noStrike" u="none">
                <a:solidFill>
                  <a:srgbClr val="191b0e"/>
                </a:solidFill>
                <a:effectLst/>
                <a:uFillTx/>
                <a:latin typeface="Times New Roman"/>
                <a:ea typeface="Times New Roman"/>
              </a:rPr>
              <a:t> 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PlaceHolder 1"/>
          <p:cNvSpPr>
            <a:spLocks noGrp="1"/>
          </p:cNvSpPr>
          <p:nvPr>
            <p:ph type="title"/>
          </p:nvPr>
        </p:nvSpPr>
        <p:spPr>
          <a:xfrm>
            <a:off x="677160" y="-1161000"/>
            <a:ext cx="10475280" cy="485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br>
              <a:rPr sz="6600"/>
            </a:br>
            <a:br>
              <a:rPr sz="6600"/>
            </a:br>
            <a:br>
              <a:rPr sz="6600"/>
            </a:br>
            <a:br>
              <a:rPr sz="6600"/>
            </a:br>
            <a:r>
              <a:rPr b="0" lang="ru-RU" sz="6600" strike="noStrike" u="none">
                <a:solidFill>
                  <a:schemeClr val="accent1"/>
                </a:solidFill>
                <a:effectLst/>
                <a:uFillTx/>
                <a:latin typeface="Trebuchet MS"/>
                <a:ea typeface="Calibri"/>
              </a:rPr>
              <a:t>Спасибо за внимание!</a:t>
            </a:r>
            <a:endParaRPr b="0" lang="ru-RU" sz="6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7" name="Picture 3" descr="C:\Users\ternikov_av\Desktop\ФОТО для Презентации\90902.jpg"/>
          <p:cNvPicPr/>
          <p:nvPr/>
        </p:nvPicPr>
        <p:blipFill>
          <a:blip r:embed="rId1"/>
          <a:stretch/>
        </p:blipFill>
        <p:spPr>
          <a:xfrm>
            <a:off x="5569560" y="3032280"/>
            <a:ext cx="6620040" cy="3720600"/>
          </a:xfrm>
          <a:prstGeom prst="rect">
            <a:avLst/>
          </a:prstGeom>
          <a:noFill/>
          <a:ln w="0">
            <a:noFill/>
          </a:ln>
          <a:effectLst>
            <a:reflection algn="bl" blurRad="6350" dir="5400000" endPos="0" rotWithShape="0" sy="-100000"/>
            <a:softEdge rad="38160"/>
          </a:effectLst>
          <a:scene3d>
            <a:camera prst="perspectiveLeft">
              <a:rot lat="0" lon="1500000" rev="0"/>
            </a:camera>
            <a:lightRig dir="t" rig="threePt"/>
          </a:scene3d>
        </p:spPr>
      </p:pic>
      <p:pic>
        <p:nvPicPr>
          <p:cNvPr id="908" name="Picture 2" descr="C:\Users\ternikov_av\Desktop\ФОТО для Презентации\scale_1200.jfif"/>
          <p:cNvPicPr/>
          <p:nvPr/>
        </p:nvPicPr>
        <p:blipFill>
          <a:blip r:embed="rId2"/>
          <a:srcRect l="211" t="-88" r="1049" b="11061"/>
          <a:stretch/>
        </p:blipFill>
        <p:spPr>
          <a:xfrm>
            <a:off x="11160" y="8640"/>
            <a:ext cx="6321600" cy="4256640"/>
          </a:xfrm>
          <a:prstGeom prst="rect">
            <a:avLst/>
          </a:prstGeom>
          <a:noFill/>
          <a:ln w="0">
            <a:noFill/>
          </a:ln>
          <a:effectLst>
            <a:reflection algn="bl" blurRad="6350" dir="5400000" dist="25400" endA="300" endPos="43000" rotWithShape="0" stA="50000" sy="-100000"/>
          </a:effectLst>
          <a:scene3d>
            <a:camera prst="orthographicFront">
              <a:rot lat="0" lon="1199953" rev="0"/>
            </a:camera>
            <a:lightRig dir="t" rig="threePt"/>
          </a:scene3d>
        </p:spPr>
      </p:pic>
      <p:sp>
        <p:nvSpPr>
          <p:cNvPr id="909" name="PlaceHolder 1"/>
          <p:cNvSpPr>
            <a:spLocks noGrp="1"/>
          </p:cNvSpPr>
          <p:nvPr>
            <p:ph type="title"/>
          </p:nvPr>
        </p:nvSpPr>
        <p:spPr>
          <a:xfrm>
            <a:off x="4464000" y="219600"/>
            <a:ext cx="7746480" cy="2659320"/>
          </a:xfrm>
          <a:prstGeom prst="rect">
            <a:avLst/>
          </a:prstGeom>
          <a:solidFill>
            <a:srgbClr val="729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  Отопительный период 2025-2026 гг. прошел </a:t>
            </a:r>
            <a:br>
              <a:rPr sz="2600"/>
            </a:b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  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без ситуаций,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 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связанных с длительным  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  отключением объектов </a:t>
            </a:r>
            <a:br>
              <a:rPr sz="2600"/>
            </a:b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  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жилищно-коммунального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 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комплекса городского  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  округа города Калуги от систем подачи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  </a:t>
            </a:r>
            <a:br>
              <a:rPr sz="2600"/>
            </a:b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  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энергоресурсов.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34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" descr=""/>
          <p:cNvPicPr/>
          <p:nvPr/>
        </p:nvPicPr>
        <p:blipFill>
          <a:blip r:embed="rId1"/>
          <a:stretch/>
        </p:blipFill>
        <p:spPr>
          <a:xfrm rot="16219800">
            <a:off x="145080" y="2307600"/>
            <a:ext cx="2209320" cy="252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1" name="" descr=""/>
          <p:cNvPicPr/>
          <p:nvPr/>
        </p:nvPicPr>
        <p:blipFill>
          <a:blip r:embed="rId2"/>
          <a:stretch/>
        </p:blipFill>
        <p:spPr>
          <a:xfrm>
            <a:off x="2169720" y="4104000"/>
            <a:ext cx="10045080" cy="273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2" name="PlaceHolder 1"/>
          <p:cNvSpPr>
            <a:spLocks noGrp="1"/>
          </p:cNvSpPr>
          <p:nvPr>
            <p:ph type="title"/>
          </p:nvPr>
        </p:nvSpPr>
        <p:spPr>
          <a:xfrm>
            <a:off x="88920" y="-108000"/>
            <a:ext cx="12099960" cy="377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br>
              <a:rPr sz="2600"/>
            </a:b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	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В период прохождения отопительного периода 2025-2026 гг. на сетях                       теплоснабжения муниципального унитарного предприятия        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       «Калугатеплосеть» г. Калуги от котельных, расположенных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       по адресам: г. Калуга, ул. Вооруженного восстания,  д. 12, 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       АО ПК «Азимут» и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пр. 1-й Академический, д. 29, возникали  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               нештатные ситуации на тепловых сетях.  </a:t>
            </a:r>
            <a:br>
              <a:rPr sz="2600"/>
            </a:b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	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Длительность перерывов в предоставлении  коммунальных     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               услуг по отоплению и горячему водоснабжению не превышали                                 допустимой продолжительности, установленной действующим                                 законодательством.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pull dir="r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PlaceHolder 1"/>
          <p:cNvSpPr>
            <a:spLocks noGrp="1"/>
          </p:cNvSpPr>
          <p:nvPr>
            <p:ph type="title"/>
          </p:nvPr>
        </p:nvSpPr>
        <p:spPr>
          <a:xfrm>
            <a:off x="71640" y="1412640"/>
            <a:ext cx="6233040" cy="467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К предстоящему отопительному периоду 2026-2027 гг. на территории городского округа города Калуги планируется подготовить: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- 130 котельных (в том числе 103 муниципальные котельные);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- 466,9 км тепловых сетей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(в том числе 404,46 км, находящихся в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муниципальной собственности),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- 46 ЦТП;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- 3621 многоквартирный дом.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14" name="Picture 2" descr="C:\Users\ternikov_av\Desktop\ФОТО для Презентации\IMG_0320.jpeg"/>
          <p:cNvPicPr/>
          <p:nvPr/>
        </p:nvPicPr>
        <p:blipFill>
          <a:blip r:embed="rId1"/>
          <a:stretch/>
        </p:blipFill>
        <p:spPr>
          <a:xfrm>
            <a:off x="6311880" y="203040"/>
            <a:ext cx="5717160" cy="3808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5" name="Picture 2" descr="C:\Users\ternikov_av\Desktop\ФОТО для Презентации\2020_05_18(2)-2.jpg"/>
          <p:cNvPicPr/>
          <p:nvPr/>
        </p:nvPicPr>
        <p:blipFill>
          <a:blip r:embed="rId1"/>
          <a:stretch/>
        </p:blipFill>
        <p:spPr>
          <a:xfrm>
            <a:off x="6058800" y="2781000"/>
            <a:ext cx="6025320" cy="401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6" name="PlaceHolder 1"/>
          <p:cNvSpPr>
            <a:spLocks noGrp="1"/>
          </p:cNvSpPr>
          <p:nvPr>
            <p:ph type="title"/>
          </p:nvPr>
        </p:nvSpPr>
        <p:spPr>
          <a:xfrm>
            <a:off x="-312840" y="1268640"/>
            <a:ext cx="6832800" cy="367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В целях организации работ по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подготовке многоквартирных домов к предстоящему отопительному сезону управляющими организациями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проведены  весенние осмотры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общего имущества собственников помещений в многоквартирных домах, находящихся в управлении, и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разработаны мероприятия по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подготовке многоквартирных домов к эксплуатации в осенне-зимний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период 2026-2027 гг.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1500">
        <p:split dir="out" orient="vert"/>
      </p:transition>
    </mc:Choice>
    <mc:Fallback>
      <p:transition spd="slow">
        <p:split dir="out" orient="vert"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7" name="Рисунок 431" descr=""/>
          <p:cNvPicPr/>
          <p:nvPr/>
        </p:nvPicPr>
        <p:blipFill>
          <a:blip r:embed="rId1"/>
          <a:stretch/>
        </p:blipFill>
        <p:spPr>
          <a:xfrm>
            <a:off x="6970680" y="-1080"/>
            <a:ext cx="4905000" cy="3407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8" name="PlaceHolder 1"/>
          <p:cNvSpPr>
            <a:spLocks noGrp="1"/>
          </p:cNvSpPr>
          <p:nvPr>
            <p:ph type="title"/>
          </p:nvPr>
        </p:nvSpPr>
        <p:spPr>
          <a:xfrm>
            <a:off x="0" y="296640"/>
            <a:ext cx="7143120" cy="7620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</a:t>
            </a:r>
            <a:br>
              <a:rPr sz="2400"/>
            </a:br>
            <a:br>
              <a:rPr sz="2400"/>
            </a:br>
            <a:br>
              <a:rPr sz="24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В рамках реализации инвестиционной программы МУП «Калугатеплосеть» г. Калуги   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в 2026  году планируется замена ветхих тепловых  </a:t>
            </a:r>
            <a:br>
              <a:rPr sz="2000"/>
            </a:b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сетей в двухтрубном исчислении от котельных  </a:t>
            </a:r>
            <a:br>
              <a:rPr sz="2000"/>
            </a:b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по адресам: </a:t>
            </a:r>
            <a:br>
              <a:rPr sz="2000"/>
            </a:b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</a:t>
            </a: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-  ул. Вооруженного восстания, д. 12 (Калужская   ветка - </a:t>
            </a:r>
            <a:br>
              <a:rPr sz="2000"/>
            </a:b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2 этап) — 13,2 км;</a:t>
            </a:r>
            <a:br>
              <a:rPr sz="2000"/>
            </a:b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 ул. М. Горького, д. 1б  -  1,69 км;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br>
              <a:rPr sz="2000"/>
            </a:b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 ул. М. Жукова,  д. 40а  - 1,4 км;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br>
              <a:rPr sz="2000"/>
            </a:b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 ул. Чичерина, д. 11 - 1,15 км; </a:t>
            </a:r>
            <a:br>
              <a:rPr sz="2000"/>
            </a:b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проезд  1-й Академический, д. 29 - 2,04км. </a:t>
            </a:r>
            <a:br>
              <a:rPr sz="2000"/>
            </a:b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19" name="Рисунок 432" descr=""/>
          <p:cNvPicPr/>
          <p:nvPr/>
        </p:nvPicPr>
        <p:blipFill>
          <a:blip r:embed="rId2"/>
          <a:stretch/>
        </p:blipFill>
        <p:spPr>
          <a:xfrm>
            <a:off x="6984000" y="3420000"/>
            <a:ext cx="2560680" cy="341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0" name="Рисунок 433" descr=""/>
          <p:cNvPicPr/>
          <p:nvPr/>
        </p:nvPicPr>
        <p:blipFill>
          <a:blip r:embed="rId3"/>
          <a:stretch/>
        </p:blipFill>
        <p:spPr>
          <a:xfrm>
            <a:off x="9470880" y="3420000"/>
            <a:ext cx="2620800" cy="3439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100"/>
    </mc:Choice>
    <mc:Fallback>
      <p:transition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" name="Picture 1" descr="Picture background"/>
          <p:cNvPicPr/>
          <p:nvPr/>
        </p:nvPicPr>
        <p:blipFill>
          <a:blip r:embed="rId1"/>
          <a:stretch/>
        </p:blipFill>
        <p:spPr>
          <a:xfrm rot="17841000">
            <a:off x="6861600" y="2282760"/>
            <a:ext cx="6052320" cy="2309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2" name="PlaceHolder 1"/>
          <p:cNvSpPr>
            <a:spLocks noGrp="1"/>
          </p:cNvSpPr>
          <p:nvPr>
            <p:ph type="title"/>
          </p:nvPr>
        </p:nvSpPr>
        <p:spPr>
          <a:xfrm>
            <a:off x="659520" y="240120"/>
            <a:ext cx="7905240" cy="623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</a:t>
            </a:r>
            <a:r>
              <a:rPr b="1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В рамках инвестиционной программы </a:t>
            </a:r>
            <a:br>
              <a:rPr sz="2600"/>
            </a:br>
            <a:r>
              <a:rPr b="0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          </a:t>
            </a:r>
            <a:r>
              <a:rPr b="1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МУП «Калугатеплосеть» г. Калуги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br>
              <a:rPr sz="2600"/>
            </a:br>
            <a:r>
              <a:rPr b="0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           </a:t>
            </a:r>
            <a:r>
              <a:rPr b="1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в 2026 году планирует выполнить </a:t>
            </a:r>
            <a:br>
              <a:rPr sz="2600"/>
            </a:br>
            <a:r>
              <a:rPr b="0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          </a:t>
            </a:r>
            <a:r>
              <a:rPr b="1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следующие мероприятия: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br>
              <a:rPr sz="2500"/>
            </a:b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br>
              <a:rPr sz="2000"/>
            </a:b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 разработка проектно-сметной документации и строительно-монтажные работы по строительству блочно-модульной котельной, расположенной по адресу: г. Калуга, ул. Маяковского, д. 59;</a:t>
            </a:r>
            <a:br>
              <a:rPr sz="2000"/>
            </a:b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br>
              <a:rPr sz="2000"/>
            </a:b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проектно-изыскательные работы по прокладке тепловых сетей от вновь строящейся блочно-модульной котельной, расположенной по адресу: г. Калуга, ул. Маяковского, д. 59;</a:t>
            </a:r>
            <a:br>
              <a:rPr sz="2000"/>
            </a:br>
            <a:br>
              <a:rPr sz="2000"/>
            </a:b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разработка проектно-сметной документации на строительство блочно-модульной котельной, расположенной по адресу: г. Калуга, пер. Малинники, 21;  </a:t>
            </a:r>
            <a:br>
              <a:rPr sz="2000"/>
            </a:br>
            <a:br>
              <a:rPr sz="2000"/>
            </a:b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проектно-изыскательные работы по строительству тепловых сетей  от котельной, расположенной по адресу: г. Калуга, </a:t>
            </a:r>
            <a:br>
              <a:rPr sz="2000"/>
            </a:b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пер. Малинники, 21.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br>
              <a:rPr sz="1800"/>
            </a:b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br>
              <a:rPr sz="2500"/>
            </a:br>
            <a:r>
              <a:rPr b="0" lang="ru-RU" sz="25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                  </a:t>
            </a:r>
            <a:endParaRPr b="0" lang="ru-RU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p14:dur="100"/>
    </mc:Choice>
    <mc:Fallback>
      <p:transition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Рисунок 438" descr=""/>
          <p:cNvPicPr/>
          <p:nvPr/>
        </p:nvPicPr>
        <p:blipFill>
          <a:blip r:embed="rId1"/>
          <a:stretch/>
        </p:blipFill>
        <p:spPr>
          <a:xfrm>
            <a:off x="2556000" y="4104000"/>
            <a:ext cx="4656240" cy="2713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4" name="Рисунок 436" descr=""/>
          <p:cNvPicPr/>
          <p:nvPr/>
        </p:nvPicPr>
        <p:blipFill>
          <a:blip r:embed="rId2"/>
          <a:stretch/>
        </p:blipFill>
        <p:spPr>
          <a:xfrm>
            <a:off x="7668000" y="1368000"/>
            <a:ext cx="4366080" cy="3951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5" name="PlaceHolder 1"/>
          <p:cNvSpPr>
            <a:spLocks noGrp="1"/>
          </p:cNvSpPr>
          <p:nvPr>
            <p:ph type="title"/>
          </p:nvPr>
        </p:nvSpPr>
        <p:spPr>
          <a:xfrm>
            <a:off x="252000" y="900000"/>
            <a:ext cx="8563680" cy="4566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        В рамках государственной  программы                           «Энергосбережение и повышение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br>
              <a:rPr sz="2600"/>
            </a:b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энергоэффективности в Калужской области»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           на  2026 год запланировано: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                     </a:t>
            </a:r>
            <a:br>
              <a:rPr sz="2600"/>
            </a:b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  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 </a:t>
            </a: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приобретение и установка 12  пластинчатых                 </a:t>
            </a:r>
            <a:br>
              <a:rPr sz="2400"/>
            </a:b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теплообменников  и  5 сетевых насосов на котельные </a:t>
            </a:r>
            <a:br>
              <a:rPr sz="2400"/>
            </a:b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МУП «Калугатеплосеть» г. Калуги.</a:t>
            </a:r>
            <a:br>
              <a:rPr sz="2000"/>
            </a:br>
            <a:br>
              <a:rPr sz="2400"/>
            </a:b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34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6" name="Рисунок 2" descr=""/>
          <p:cNvPicPr/>
          <p:nvPr/>
        </p:nvPicPr>
        <p:blipFill>
          <a:blip r:embed="rId1"/>
          <a:stretch/>
        </p:blipFill>
        <p:spPr>
          <a:xfrm>
            <a:off x="7063200" y="767160"/>
            <a:ext cx="5135760" cy="5024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7" name="Прямоугольник 440"/>
          <p:cNvSpPr/>
          <p:nvPr/>
        </p:nvSpPr>
        <p:spPr>
          <a:xfrm>
            <a:off x="360000" y="646200"/>
            <a:ext cx="7195680" cy="226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3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</a:t>
            </a:r>
            <a:br>
              <a:rPr sz="2300"/>
            </a:br>
            <a:r>
              <a:rPr b="1" lang="ru-RU" sz="23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             </a:t>
            </a: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3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          </a:t>
            </a: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3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         </a:t>
            </a: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3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          </a:t>
            </a:r>
            <a:r>
              <a:rPr b="1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Кроме вышеуказанных работ,  </a:t>
            </a:r>
            <a:br>
              <a:rPr sz="2600"/>
            </a:br>
            <a:r>
              <a:rPr b="1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         МУП «Калугатеплосеть» г. Калуги   </a:t>
            </a:r>
            <a:br>
              <a:rPr sz="2600"/>
            </a:br>
            <a:r>
              <a:rPr b="1" lang="ru-RU" sz="26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                запланированы работы: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по  реконструкции котельной в мкрн. Веснушки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 (3-я очередь);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выполнение работ по корректировке проектной документации по объекту: «Реконструкция котельной, расположенной по адресу: г. Калуга, ул. Театральная,  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д. 4г»;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- выполнение работ по корректировке проектной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документации по строительству тепловых сетей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Times New Roman"/>
                <a:ea typeface="Calibri"/>
              </a:rPr>
              <a:t>по объекту: «Строительство тепловых сетей от котельной, расположенной по адресу: г. Калуга, ул. Театральная, д.4г».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br>
              <a:rPr sz="2300"/>
            </a:b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34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1424</TotalTime>
  <Application>LibreOffice/25.2.7.2$Windows_X86_64 LibreOffice_project/5cbfd1ab6520636bb5f7b99185aa69bd7456825d</Application>
  <AppVersion>15.0000</AppVersion>
  <Words>656</Words>
  <Paragraphs>31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2022-07-05T08:00:30Z</dcterms:created>
  <dc:creator>Щеглова Анна Андреевна</dc:creator>
  <dc:description/>
  <dc:language>ru-RU</dc:language>
  <cp:lastModifiedBy/>
  <dcterms:modified xsi:type="dcterms:W3CDTF">2026-06-10T09:25:33Z</dcterms:modified>
  <cp:revision>172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10</vt:i4>
  </property>
</Properties>
</file>