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21"/>
  </p:notesMasterIdLst>
  <p:sldIdLst>
    <p:sldId id="256" r:id="rId2"/>
    <p:sldId id="257" r:id="rId3"/>
    <p:sldId id="297" r:id="rId4"/>
    <p:sldId id="331" r:id="rId5"/>
    <p:sldId id="323" r:id="rId6"/>
    <p:sldId id="326" r:id="rId7"/>
    <p:sldId id="328" r:id="rId8"/>
    <p:sldId id="325" r:id="rId9"/>
    <p:sldId id="259" r:id="rId10"/>
    <p:sldId id="301" r:id="rId11"/>
    <p:sldId id="303" r:id="rId12"/>
    <p:sldId id="320" r:id="rId13"/>
    <p:sldId id="321" r:id="rId14"/>
    <p:sldId id="334" r:id="rId15"/>
    <p:sldId id="332" r:id="rId16"/>
    <p:sldId id="261" r:id="rId17"/>
    <p:sldId id="306" r:id="rId18"/>
    <p:sldId id="333" r:id="rId19"/>
    <p:sldId id="299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51B"/>
    <a:srgbClr val="2F1703"/>
    <a:srgbClr val="66CCFF"/>
    <a:srgbClr val="2E1904"/>
    <a:srgbClr val="301402"/>
    <a:srgbClr val="CCFFCC"/>
    <a:srgbClr val="CCFFFF"/>
    <a:srgbClr val="CCFF99"/>
    <a:srgbClr val="FF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61441B2-3225-4FC5-B4B1-95DD01194157}">
  <a:tblStyle styleId="{261441B2-3225-4FC5-B4B1-95DD011941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21F435F-38B7-4D55-BDD6-ED1A37A29BF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ввода жилья по годам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4978772596007612"/>
          <c:y val="2.2281639928698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010177026281244E-2"/>
          <c:y val="0.15705076471056093"/>
          <c:w val="0.90424321280757769"/>
          <c:h val="0.6699736271938849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ln w="28575" cap="rnd">
              <a:solidFill>
                <a:srgbClr val="0B1FB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tx1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7444281329240626E-2"/>
                  <c:y val="4.42400350416119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009058262807738E-2"/>
                  <c:y val="5.1540370857059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241</c:v>
                </c:pt>
                <c:pt idx="1">
                  <c:v>283.8</c:v>
                </c:pt>
                <c:pt idx="2">
                  <c:v>269</c:v>
                </c:pt>
                <c:pt idx="3">
                  <c:v>265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7160821364307834E-2"/>
                  <c:y val="5.1540370857059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7160821364307834E-2"/>
                  <c:y val="-5.0664330559205738E-2"/>
                </c:manualLayout>
              </c:layout>
              <c:spPr>
                <a:noFill/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3092050664911951E-2"/>
                  <c:y val="5.15403708570594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287.7</c:v>
                </c:pt>
                <c:pt idx="1">
                  <c:v>269.3</c:v>
                </c:pt>
                <c:pt idx="2">
                  <c:v>324.39999999999998</c:v>
                </c:pt>
                <c:pt idx="3">
                  <c:v>248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471248"/>
        <c:axId val="172470464"/>
      </c:lineChart>
      <c:catAx>
        <c:axId val="17247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B1FB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72470464"/>
        <c:crosses val="autoZero"/>
        <c:auto val="1"/>
        <c:lblAlgn val="ctr"/>
        <c:lblOffset val="100"/>
        <c:noMultiLvlLbl val="0"/>
      </c:catAx>
      <c:valAx>
        <c:axId val="172470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B1FB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72471248"/>
        <c:crosses val="autoZero"/>
        <c:crossBetween val="between"/>
      </c:valAx>
      <c:spPr>
        <a:solidFill>
          <a:schemeClr val="bg1"/>
        </a:solidFill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36091470181460139"/>
          <c:y val="0.90423280980251786"/>
          <c:w val="0.30194330800701347"/>
          <c:h val="7.02160094639943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7148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491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a789ae92e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a789ae92e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8006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a839d46f2a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2a839d46f2a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35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6837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383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6754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44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150"/>
            <a:ext cx="2646300" cy="5143500"/>
            <a:chOff x="0" y="150"/>
            <a:chExt cx="2646300" cy="5143500"/>
          </a:xfrm>
        </p:grpSpPr>
        <p:sp>
          <p:nvSpPr>
            <p:cNvPr id="10" name="Google Shape;10;p2"/>
            <p:cNvSpPr/>
            <p:nvPr/>
          </p:nvSpPr>
          <p:spPr>
            <a:xfrm>
              <a:off x="0" y="150"/>
              <a:ext cx="2646300" cy="5143500"/>
            </a:xfrm>
            <a:prstGeom prst="rect">
              <a:avLst/>
            </a:prstGeom>
            <a:solidFill>
              <a:srgbClr val="A13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08950" y="216575"/>
              <a:ext cx="2228400" cy="47106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 flipH="1">
            <a:off x="8302188" y="4068823"/>
            <a:ext cx="1333583" cy="1070362"/>
            <a:chOff x="4137647" y="1609863"/>
            <a:chExt cx="2427345" cy="1948239"/>
          </a:xfrm>
        </p:grpSpPr>
        <p:sp>
          <p:nvSpPr>
            <p:cNvPr id="13" name="Google Shape;13;p2"/>
            <p:cNvSpPr/>
            <p:nvPr/>
          </p:nvSpPr>
          <p:spPr>
            <a:xfrm>
              <a:off x="4137647" y="1609863"/>
              <a:ext cx="1743075" cy="1741488"/>
            </a:xfrm>
            <a:custGeom>
              <a:avLst/>
              <a:gdLst/>
              <a:ahLst/>
              <a:cxnLst/>
              <a:rect l="l" t="t" r="r" b="b"/>
              <a:pathLst>
                <a:path w="1098" h="1097" extrusionOk="0">
                  <a:moveTo>
                    <a:pt x="1098" y="549"/>
                  </a:moveTo>
                  <a:lnTo>
                    <a:pt x="549" y="1097"/>
                  </a:lnTo>
                  <a:lnTo>
                    <a:pt x="0" y="549"/>
                  </a:lnTo>
                  <a:lnTo>
                    <a:pt x="549" y="0"/>
                  </a:lnTo>
                  <a:lnTo>
                    <a:pt x="1098" y="5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5400000">
              <a:off x="4763242" y="1756351"/>
              <a:ext cx="1803300" cy="1800202"/>
            </a:xfrm>
            <a:custGeom>
              <a:avLst/>
              <a:gdLst/>
              <a:ahLst/>
              <a:cxnLst/>
              <a:rect l="l" t="t" r="r" b="b"/>
              <a:pathLst>
                <a:path w="1739" h="1736" extrusionOk="0">
                  <a:moveTo>
                    <a:pt x="865" y="1736"/>
                  </a:moveTo>
                  <a:lnTo>
                    <a:pt x="0" y="869"/>
                  </a:lnTo>
                  <a:lnTo>
                    <a:pt x="869" y="0"/>
                  </a:lnTo>
                  <a:lnTo>
                    <a:pt x="1739" y="869"/>
                  </a:lnTo>
                  <a:lnTo>
                    <a:pt x="1333" y="1276"/>
                  </a:lnTo>
                  <a:lnTo>
                    <a:pt x="1325" y="1268"/>
                  </a:lnTo>
                  <a:lnTo>
                    <a:pt x="1724" y="869"/>
                  </a:lnTo>
                  <a:lnTo>
                    <a:pt x="869" y="14"/>
                  </a:lnTo>
                  <a:lnTo>
                    <a:pt x="12" y="869"/>
                  </a:lnTo>
                  <a:lnTo>
                    <a:pt x="872" y="1729"/>
                  </a:lnTo>
                  <a:lnTo>
                    <a:pt x="865" y="1736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3965900" y="947827"/>
            <a:ext cx="4464900" cy="242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4243400" y="3375425"/>
            <a:ext cx="4187400" cy="4758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>
            <a:spLocks noGrp="1"/>
          </p:cNvSpPr>
          <p:nvPr>
            <p:ph type="pic" idx="2"/>
          </p:nvPr>
        </p:nvSpPr>
        <p:spPr>
          <a:xfrm>
            <a:off x="713225" y="539500"/>
            <a:ext cx="2860200" cy="406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7"/>
          <p:cNvGrpSpPr/>
          <p:nvPr/>
        </p:nvGrpSpPr>
        <p:grpSpPr>
          <a:xfrm flipH="1">
            <a:off x="-2105575" y="150"/>
            <a:ext cx="2646300" cy="5143500"/>
            <a:chOff x="8430775" y="150"/>
            <a:chExt cx="2646300" cy="5143500"/>
          </a:xfrm>
        </p:grpSpPr>
        <p:sp>
          <p:nvSpPr>
            <p:cNvPr id="208" name="Google Shape;208;p17"/>
            <p:cNvSpPr/>
            <p:nvPr/>
          </p:nvSpPr>
          <p:spPr>
            <a:xfrm>
              <a:off x="8430775" y="150"/>
              <a:ext cx="2646300" cy="5143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9" name="Google Shape;209;p17"/>
            <p:cNvSpPr/>
            <p:nvPr/>
          </p:nvSpPr>
          <p:spPr>
            <a:xfrm>
              <a:off x="8639725" y="216575"/>
              <a:ext cx="2228400" cy="47106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8572050" y="2472300"/>
              <a:ext cx="1478100" cy="2445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1" name="Google Shape;211;p17"/>
          <p:cNvGrpSpPr/>
          <p:nvPr/>
        </p:nvGrpSpPr>
        <p:grpSpPr>
          <a:xfrm>
            <a:off x="7866022" y="61110"/>
            <a:ext cx="2171700" cy="5718203"/>
            <a:chOff x="7866022" y="61110"/>
            <a:chExt cx="2171700" cy="5718203"/>
          </a:xfrm>
        </p:grpSpPr>
        <p:grpSp>
          <p:nvGrpSpPr>
            <p:cNvPr id="212" name="Google Shape;212;p17"/>
            <p:cNvGrpSpPr/>
            <p:nvPr/>
          </p:nvGrpSpPr>
          <p:grpSpPr>
            <a:xfrm flipH="1">
              <a:off x="7866022" y="3685400"/>
              <a:ext cx="2171700" cy="2093913"/>
              <a:chOff x="6452222" y="4033976"/>
              <a:chExt cx="2171700" cy="2093913"/>
            </a:xfrm>
          </p:grpSpPr>
          <p:sp>
            <p:nvSpPr>
              <p:cNvPr id="213" name="Google Shape;213;p17"/>
              <p:cNvSpPr/>
              <p:nvPr/>
            </p:nvSpPr>
            <p:spPr>
              <a:xfrm>
                <a:off x="7007847" y="4189551"/>
                <a:ext cx="787400" cy="790575"/>
              </a:xfrm>
              <a:custGeom>
                <a:avLst/>
                <a:gdLst/>
                <a:ahLst/>
                <a:cxnLst/>
                <a:rect l="l" t="t" r="r" b="b"/>
                <a:pathLst>
                  <a:path w="496" h="498" extrusionOk="0">
                    <a:moveTo>
                      <a:pt x="0" y="92"/>
                    </a:moveTo>
                    <a:lnTo>
                      <a:pt x="90" y="0"/>
                    </a:lnTo>
                    <a:lnTo>
                      <a:pt x="496" y="406"/>
                    </a:lnTo>
                    <a:lnTo>
                      <a:pt x="406" y="498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17"/>
              <p:cNvSpPr/>
              <p:nvPr/>
            </p:nvSpPr>
            <p:spPr>
              <a:xfrm>
                <a:off x="7055472" y="5240476"/>
                <a:ext cx="788988" cy="788988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97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497" y="407"/>
                    </a:lnTo>
                    <a:lnTo>
                      <a:pt x="407" y="49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17"/>
              <p:cNvSpPr/>
              <p:nvPr/>
            </p:nvSpPr>
            <p:spPr>
              <a:xfrm>
                <a:off x="6452222" y="4033976"/>
                <a:ext cx="1554163" cy="1554163"/>
              </a:xfrm>
              <a:custGeom>
                <a:avLst/>
                <a:gdLst/>
                <a:ahLst/>
                <a:cxnLst/>
                <a:rect l="l" t="t" r="r" b="b"/>
                <a:pathLst>
                  <a:path w="979" h="979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979" y="889"/>
                    </a:lnTo>
                    <a:lnTo>
                      <a:pt x="886" y="97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17"/>
              <p:cNvSpPr/>
              <p:nvPr/>
            </p:nvSpPr>
            <p:spPr>
              <a:xfrm>
                <a:off x="6891485" y="4076951"/>
                <a:ext cx="542925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2" extrusionOk="0">
                    <a:moveTo>
                      <a:pt x="335" y="342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342" y="335"/>
                    </a:lnTo>
                    <a:lnTo>
                      <a:pt x="335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17"/>
              <p:cNvSpPr/>
              <p:nvPr/>
            </p:nvSpPr>
            <p:spPr>
              <a:xfrm>
                <a:off x="7900022" y="4919801"/>
                <a:ext cx="542925" cy="539750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0" extrusionOk="0">
                    <a:moveTo>
                      <a:pt x="335" y="340"/>
                    </a:moveTo>
                    <a:lnTo>
                      <a:pt x="0" y="5"/>
                    </a:lnTo>
                    <a:lnTo>
                      <a:pt x="8" y="0"/>
                    </a:lnTo>
                    <a:lnTo>
                      <a:pt x="342" y="335"/>
                    </a:lnTo>
                    <a:lnTo>
                      <a:pt x="335" y="34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17"/>
              <p:cNvSpPr/>
              <p:nvPr/>
            </p:nvSpPr>
            <p:spPr>
              <a:xfrm>
                <a:off x="7671422" y="4540388"/>
                <a:ext cx="541338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1" h="342" extrusionOk="0">
                    <a:moveTo>
                      <a:pt x="334" y="342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341" y="334"/>
                    </a:lnTo>
                    <a:lnTo>
                      <a:pt x="334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17"/>
              <p:cNvSpPr/>
              <p:nvPr/>
            </p:nvSpPr>
            <p:spPr>
              <a:xfrm>
                <a:off x="6912597" y="4826138"/>
                <a:ext cx="1300163" cy="1301750"/>
              </a:xfrm>
              <a:custGeom>
                <a:avLst/>
                <a:gdLst/>
                <a:ahLst/>
                <a:cxnLst/>
                <a:rect l="l" t="t" r="r" b="b"/>
                <a:pathLst>
                  <a:path w="819" h="820" extrusionOk="0">
                    <a:moveTo>
                      <a:pt x="812" y="820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819" y="812"/>
                    </a:lnTo>
                    <a:lnTo>
                      <a:pt x="812" y="82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17"/>
              <p:cNvSpPr/>
              <p:nvPr/>
            </p:nvSpPr>
            <p:spPr>
              <a:xfrm>
                <a:off x="6652247" y="4540388"/>
                <a:ext cx="207963" cy="21113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133" extrusionOk="0">
                    <a:moveTo>
                      <a:pt x="124" y="133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131" y="125"/>
                    </a:lnTo>
                    <a:lnTo>
                      <a:pt x="124" y="13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17"/>
              <p:cNvSpPr/>
              <p:nvPr/>
            </p:nvSpPr>
            <p:spPr>
              <a:xfrm>
                <a:off x="8484222" y="5511938"/>
                <a:ext cx="1397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8" extrusionOk="0">
                    <a:moveTo>
                      <a:pt x="81" y="88"/>
                    </a:moveTo>
                    <a:lnTo>
                      <a:pt x="0" y="8"/>
                    </a:lnTo>
                    <a:lnTo>
                      <a:pt x="8" y="0"/>
                    </a:lnTo>
                    <a:lnTo>
                      <a:pt x="88" y="81"/>
                    </a:lnTo>
                    <a:lnTo>
                      <a:pt x="81" y="8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2" name="Google Shape;222;p17"/>
            <p:cNvGrpSpPr/>
            <p:nvPr/>
          </p:nvGrpSpPr>
          <p:grpSpPr>
            <a:xfrm>
              <a:off x="8430776" y="61110"/>
              <a:ext cx="1336620" cy="956773"/>
              <a:chOff x="8430776" y="102923"/>
              <a:chExt cx="1336620" cy="956773"/>
            </a:xfrm>
          </p:grpSpPr>
          <p:sp>
            <p:nvSpPr>
              <p:cNvPr id="223" name="Google Shape;223;p17"/>
              <p:cNvSpPr/>
              <p:nvPr/>
            </p:nvSpPr>
            <p:spPr>
              <a:xfrm flipH="1">
                <a:off x="8430776" y="102923"/>
                <a:ext cx="957645" cy="956773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7" extrusionOk="0">
                    <a:moveTo>
                      <a:pt x="1098" y="549"/>
                    </a:moveTo>
                    <a:lnTo>
                      <a:pt x="549" y="1097"/>
                    </a:lnTo>
                    <a:lnTo>
                      <a:pt x="0" y="549"/>
                    </a:lnTo>
                    <a:lnTo>
                      <a:pt x="549" y="0"/>
                    </a:lnTo>
                    <a:lnTo>
                      <a:pt x="1098" y="54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7"/>
              <p:cNvSpPr/>
              <p:nvPr/>
            </p:nvSpPr>
            <p:spPr>
              <a:xfrm flipH="1">
                <a:off x="8809751" y="102923"/>
                <a:ext cx="957645" cy="956773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7" extrusionOk="0">
                    <a:moveTo>
                      <a:pt x="1098" y="549"/>
                    </a:moveTo>
                    <a:lnTo>
                      <a:pt x="549" y="1097"/>
                    </a:lnTo>
                    <a:lnTo>
                      <a:pt x="0" y="549"/>
                    </a:lnTo>
                    <a:lnTo>
                      <a:pt x="549" y="0"/>
                    </a:lnTo>
                    <a:lnTo>
                      <a:pt x="1098" y="54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5" name="Google Shape;225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7"/>
          <p:cNvSpPr txBox="1">
            <a:spLocks noGrp="1"/>
          </p:cNvSpPr>
          <p:nvPr>
            <p:ph type="subTitle" idx="1"/>
          </p:nvPr>
        </p:nvSpPr>
        <p:spPr>
          <a:xfrm>
            <a:off x="720000" y="1710172"/>
            <a:ext cx="21444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7"/>
          <p:cNvSpPr txBox="1">
            <a:spLocks noGrp="1"/>
          </p:cNvSpPr>
          <p:nvPr>
            <p:ph type="subTitle" idx="2"/>
          </p:nvPr>
        </p:nvSpPr>
        <p:spPr>
          <a:xfrm>
            <a:off x="3501238" y="1710150"/>
            <a:ext cx="21444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7"/>
          <p:cNvSpPr txBox="1">
            <a:spLocks noGrp="1"/>
          </p:cNvSpPr>
          <p:nvPr>
            <p:ph type="subTitle" idx="3"/>
          </p:nvPr>
        </p:nvSpPr>
        <p:spPr>
          <a:xfrm>
            <a:off x="720000" y="3498804"/>
            <a:ext cx="21444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7"/>
          <p:cNvSpPr txBox="1">
            <a:spLocks noGrp="1"/>
          </p:cNvSpPr>
          <p:nvPr>
            <p:ph type="subTitle" idx="4"/>
          </p:nvPr>
        </p:nvSpPr>
        <p:spPr>
          <a:xfrm>
            <a:off x="3501238" y="3498800"/>
            <a:ext cx="21444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7"/>
          <p:cNvSpPr txBox="1">
            <a:spLocks noGrp="1"/>
          </p:cNvSpPr>
          <p:nvPr>
            <p:ph type="subTitle" idx="5"/>
          </p:nvPr>
        </p:nvSpPr>
        <p:spPr>
          <a:xfrm>
            <a:off x="6282475" y="1710150"/>
            <a:ext cx="21444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17"/>
          <p:cNvSpPr txBox="1">
            <a:spLocks noGrp="1"/>
          </p:cNvSpPr>
          <p:nvPr>
            <p:ph type="subTitle" idx="6"/>
          </p:nvPr>
        </p:nvSpPr>
        <p:spPr>
          <a:xfrm>
            <a:off x="6282475" y="3498800"/>
            <a:ext cx="21444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7"/>
          <p:cNvSpPr txBox="1">
            <a:spLocks noGrp="1"/>
          </p:cNvSpPr>
          <p:nvPr>
            <p:ph type="subTitle" idx="7"/>
          </p:nvPr>
        </p:nvSpPr>
        <p:spPr>
          <a:xfrm>
            <a:off x="724225" y="1093925"/>
            <a:ext cx="21444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3" name="Google Shape;233;p17"/>
          <p:cNvSpPr txBox="1">
            <a:spLocks noGrp="1"/>
          </p:cNvSpPr>
          <p:nvPr>
            <p:ph type="subTitle" idx="8"/>
          </p:nvPr>
        </p:nvSpPr>
        <p:spPr>
          <a:xfrm>
            <a:off x="3505300" y="1093925"/>
            <a:ext cx="21444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4" name="Google Shape;234;p17"/>
          <p:cNvSpPr txBox="1">
            <a:spLocks noGrp="1"/>
          </p:cNvSpPr>
          <p:nvPr>
            <p:ph type="subTitle" idx="9"/>
          </p:nvPr>
        </p:nvSpPr>
        <p:spPr>
          <a:xfrm>
            <a:off x="6286375" y="1093925"/>
            <a:ext cx="21444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5" name="Google Shape;235;p17"/>
          <p:cNvSpPr txBox="1">
            <a:spLocks noGrp="1"/>
          </p:cNvSpPr>
          <p:nvPr>
            <p:ph type="subTitle" idx="13"/>
          </p:nvPr>
        </p:nvSpPr>
        <p:spPr>
          <a:xfrm>
            <a:off x="724225" y="2879300"/>
            <a:ext cx="21444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6" name="Google Shape;236;p17"/>
          <p:cNvSpPr txBox="1">
            <a:spLocks noGrp="1"/>
          </p:cNvSpPr>
          <p:nvPr>
            <p:ph type="subTitle" idx="14"/>
          </p:nvPr>
        </p:nvSpPr>
        <p:spPr>
          <a:xfrm>
            <a:off x="3505300" y="2879300"/>
            <a:ext cx="21444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7" name="Google Shape;237;p17"/>
          <p:cNvSpPr txBox="1">
            <a:spLocks noGrp="1"/>
          </p:cNvSpPr>
          <p:nvPr>
            <p:ph type="subTitle" idx="15"/>
          </p:nvPr>
        </p:nvSpPr>
        <p:spPr>
          <a:xfrm>
            <a:off x="6286375" y="2879300"/>
            <a:ext cx="2144400" cy="6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19"/>
          <p:cNvGrpSpPr/>
          <p:nvPr/>
        </p:nvGrpSpPr>
        <p:grpSpPr>
          <a:xfrm flipH="1">
            <a:off x="-2105575" y="150"/>
            <a:ext cx="2646300" cy="5143500"/>
            <a:chOff x="8430775" y="150"/>
            <a:chExt cx="2646300" cy="5143500"/>
          </a:xfrm>
        </p:grpSpPr>
        <p:sp>
          <p:nvSpPr>
            <p:cNvPr id="260" name="Google Shape;260;p19"/>
            <p:cNvSpPr/>
            <p:nvPr/>
          </p:nvSpPr>
          <p:spPr>
            <a:xfrm>
              <a:off x="8430775" y="150"/>
              <a:ext cx="2646300" cy="5143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8639725" y="216575"/>
              <a:ext cx="2228400" cy="47106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8572050" y="2472300"/>
              <a:ext cx="1478100" cy="2445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63" name="Google Shape;263;p19"/>
          <p:cNvGrpSpPr/>
          <p:nvPr/>
        </p:nvGrpSpPr>
        <p:grpSpPr>
          <a:xfrm>
            <a:off x="8356428" y="-118858"/>
            <a:ext cx="1032022" cy="1316729"/>
            <a:chOff x="3636526" y="1674622"/>
            <a:chExt cx="1405450" cy="1793175"/>
          </a:xfrm>
        </p:grpSpPr>
        <p:sp>
          <p:nvSpPr>
            <p:cNvPr id="264" name="Google Shape;264;p19"/>
            <p:cNvSpPr/>
            <p:nvPr/>
          </p:nvSpPr>
          <p:spPr>
            <a:xfrm>
              <a:off x="3636526" y="1674622"/>
              <a:ext cx="1405450" cy="1405454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9" y="596"/>
                  </a:moveTo>
                  <a:lnTo>
                    <a:pt x="0" y="299"/>
                  </a:lnTo>
                  <a:lnTo>
                    <a:pt x="299" y="0"/>
                  </a:lnTo>
                  <a:lnTo>
                    <a:pt x="596" y="299"/>
                  </a:lnTo>
                  <a:lnTo>
                    <a:pt x="299" y="596"/>
                  </a:lnTo>
                  <a:close/>
                  <a:moveTo>
                    <a:pt x="14" y="299"/>
                  </a:moveTo>
                  <a:lnTo>
                    <a:pt x="299" y="585"/>
                  </a:lnTo>
                  <a:lnTo>
                    <a:pt x="582" y="299"/>
                  </a:lnTo>
                  <a:lnTo>
                    <a:pt x="299" y="14"/>
                  </a:lnTo>
                  <a:lnTo>
                    <a:pt x="14" y="299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9"/>
            <p:cNvSpPr/>
            <p:nvPr/>
          </p:nvSpPr>
          <p:spPr>
            <a:xfrm>
              <a:off x="3692175" y="2526897"/>
              <a:ext cx="992776" cy="940900"/>
            </a:xfrm>
            <a:custGeom>
              <a:avLst/>
              <a:gdLst/>
              <a:ahLst/>
              <a:cxnLst/>
              <a:rect l="l" t="t" r="r" b="b"/>
              <a:pathLst>
                <a:path w="177" h="168" extrusionOk="0">
                  <a:moveTo>
                    <a:pt x="82" y="168"/>
                  </a:moveTo>
                  <a:cubicBezTo>
                    <a:pt x="81" y="168"/>
                    <a:pt x="81" y="167"/>
                    <a:pt x="80" y="167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8" y="165"/>
                    <a:pt x="78" y="163"/>
                    <a:pt x="79" y="163"/>
                  </a:cubicBezTo>
                  <a:cubicBezTo>
                    <a:pt x="80" y="162"/>
                    <a:pt x="81" y="162"/>
                    <a:pt x="82" y="163"/>
                  </a:cubicBezTo>
                  <a:cubicBezTo>
                    <a:pt x="83" y="164"/>
                    <a:pt x="83" y="164"/>
                    <a:pt x="83" y="164"/>
                  </a:cubicBezTo>
                  <a:cubicBezTo>
                    <a:pt x="84" y="165"/>
                    <a:pt x="84" y="166"/>
                    <a:pt x="83" y="167"/>
                  </a:cubicBezTo>
                  <a:cubicBezTo>
                    <a:pt x="83" y="167"/>
                    <a:pt x="82" y="168"/>
                    <a:pt x="82" y="168"/>
                  </a:cubicBezTo>
                  <a:close/>
                  <a:moveTo>
                    <a:pt x="96" y="166"/>
                  </a:moveTo>
                  <a:cubicBezTo>
                    <a:pt x="95" y="166"/>
                    <a:pt x="95" y="166"/>
                    <a:pt x="94" y="166"/>
                  </a:cubicBezTo>
                  <a:cubicBezTo>
                    <a:pt x="94" y="165"/>
                    <a:pt x="94" y="164"/>
                    <a:pt x="94" y="163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7" y="161"/>
                    <a:pt x="98" y="161"/>
                    <a:pt x="99" y="162"/>
                  </a:cubicBezTo>
                  <a:cubicBezTo>
                    <a:pt x="99" y="162"/>
                    <a:pt x="99" y="164"/>
                    <a:pt x="99" y="164"/>
                  </a:cubicBezTo>
                  <a:cubicBezTo>
                    <a:pt x="97" y="166"/>
                    <a:pt x="97" y="166"/>
                    <a:pt x="97" y="166"/>
                  </a:cubicBezTo>
                  <a:cubicBezTo>
                    <a:pt x="97" y="166"/>
                    <a:pt x="96" y="166"/>
                    <a:pt x="96" y="166"/>
                  </a:cubicBezTo>
                  <a:close/>
                  <a:moveTo>
                    <a:pt x="66" y="152"/>
                  </a:moveTo>
                  <a:cubicBezTo>
                    <a:pt x="66" y="152"/>
                    <a:pt x="65" y="152"/>
                    <a:pt x="65" y="151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63" y="149"/>
                    <a:pt x="63" y="148"/>
                    <a:pt x="63" y="147"/>
                  </a:cubicBezTo>
                  <a:cubicBezTo>
                    <a:pt x="64" y="146"/>
                    <a:pt x="65" y="146"/>
                    <a:pt x="66" y="147"/>
                  </a:cubicBezTo>
                  <a:cubicBezTo>
                    <a:pt x="68" y="149"/>
                    <a:pt x="68" y="149"/>
                    <a:pt x="68" y="149"/>
                  </a:cubicBezTo>
                  <a:cubicBezTo>
                    <a:pt x="68" y="149"/>
                    <a:pt x="68" y="151"/>
                    <a:pt x="68" y="151"/>
                  </a:cubicBezTo>
                  <a:cubicBezTo>
                    <a:pt x="67" y="152"/>
                    <a:pt x="67" y="152"/>
                    <a:pt x="66" y="152"/>
                  </a:cubicBezTo>
                  <a:close/>
                  <a:moveTo>
                    <a:pt x="111" y="151"/>
                  </a:moveTo>
                  <a:cubicBezTo>
                    <a:pt x="111" y="151"/>
                    <a:pt x="110" y="151"/>
                    <a:pt x="110" y="150"/>
                  </a:cubicBezTo>
                  <a:cubicBezTo>
                    <a:pt x="109" y="150"/>
                    <a:pt x="109" y="148"/>
                    <a:pt x="110" y="147"/>
                  </a:cubicBezTo>
                  <a:cubicBezTo>
                    <a:pt x="111" y="146"/>
                    <a:pt x="111" y="146"/>
                    <a:pt x="111" y="146"/>
                  </a:cubicBezTo>
                  <a:cubicBezTo>
                    <a:pt x="112" y="145"/>
                    <a:pt x="113" y="145"/>
                    <a:pt x="114" y="146"/>
                  </a:cubicBezTo>
                  <a:cubicBezTo>
                    <a:pt x="115" y="147"/>
                    <a:pt x="115" y="148"/>
                    <a:pt x="114" y="149"/>
                  </a:cubicBezTo>
                  <a:cubicBezTo>
                    <a:pt x="113" y="150"/>
                    <a:pt x="113" y="150"/>
                    <a:pt x="113" y="150"/>
                  </a:cubicBezTo>
                  <a:cubicBezTo>
                    <a:pt x="112" y="151"/>
                    <a:pt x="112" y="151"/>
                    <a:pt x="111" y="151"/>
                  </a:cubicBezTo>
                  <a:close/>
                  <a:moveTo>
                    <a:pt x="51" y="136"/>
                  </a:moveTo>
                  <a:cubicBezTo>
                    <a:pt x="50" y="136"/>
                    <a:pt x="50" y="136"/>
                    <a:pt x="49" y="136"/>
                  </a:cubicBezTo>
                  <a:cubicBezTo>
                    <a:pt x="48" y="134"/>
                    <a:pt x="48" y="134"/>
                    <a:pt x="48" y="134"/>
                  </a:cubicBezTo>
                  <a:cubicBezTo>
                    <a:pt x="47" y="134"/>
                    <a:pt x="47" y="132"/>
                    <a:pt x="48" y="132"/>
                  </a:cubicBezTo>
                  <a:cubicBezTo>
                    <a:pt x="49" y="131"/>
                    <a:pt x="50" y="131"/>
                    <a:pt x="51" y="132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3" y="134"/>
                    <a:pt x="53" y="135"/>
                    <a:pt x="52" y="136"/>
                  </a:cubicBezTo>
                  <a:cubicBezTo>
                    <a:pt x="52" y="136"/>
                    <a:pt x="51" y="136"/>
                    <a:pt x="51" y="136"/>
                  </a:cubicBezTo>
                  <a:close/>
                  <a:moveTo>
                    <a:pt x="127" y="135"/>
                  </a:moveTo>
                  <a:cubicBezTo>
                    <a:pt x="126" y="135"/>
                    <a:pt x="126" y="135"/>
                    <a:pt x="126" y="135"/>
                  </a:cubicBezTo>
                  <a:cubicBezTo>
                    <a:pt x="125" y="134"/>
                    <a:pt x="125" y="133"/>
                    <a:pt x="126" y="132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28" y="130"/>
                    <a:pt x="129" y="130"/>
                    <a:pt x="130" y="131"/>
                  </a:cubicBezTo>
                  <a:cubicBezTo>
                    <a:pt x="131" y="131"/>
                    <a:pt x="131" y="133"/>
                    <a:pt x="130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8" y="135"/>
                    <a:pt x="128" y="135"/>
                    <a:pt x="127" y="135"/>
                  </a:cubicBezTo>
                  <a:close/>
                  <a:moveTo>
                    <a:pt x="35" y="121"/>
                  </a:moveTo>
                  <a:cubicBezTo>
                    <a:pt x="35" y="121"/>
                    <a:pt x="34" y="121"/>
                    <a:pt x="34" y="120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1" y="118"/>
                    <a:pt x="31" y="117"/>
                    <a:pt x="32" y="116"/>
                  </a:cubicBezTo>
                  <a:cubicBezTo>
                    <a:pt x="33" y="115"/>
                    <a:pt x="34" y="115"/>
                    <a:pt x="35" y="116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7" y="118"/>
                    <a:pt x="37" y="119"/>
                    <a:pt x="36" y="120"/>
                  </a:cubicBezTo>
                  <a:cubicBezTo>
                    <a:pt x="36" y="121"/>
                    <a:pt x="36" y="121"/>
                    <a:pt x="35" y="121"/>
                  </a:cubicBezTo>
                  <a:close/>
                  <a:moveTo>
                    <a:pt x="143" y="120"/>
                  </a:moveTo>
                  <a:cubicBezTo>
                    <a:pt x="142" y="120"/>
                    <a:pt x="142" y="120"/>
                    <a:pt x="141" y="119"/>
                  </a:cubicBezTo>
                  <a:cubicBezTo>
                    <a:pt x="140" y="118"/>
                    <a:pt x="140" y="117"/>
                    <a:pt x="141" y="116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3" y="114"/>
                    <a:pt x="145" y="114"/>
                    <a:pt x="145" y="115"/>
                  </a:cubicBezTo>
                  <a:cubicBezTo>
                    <a:pt x="146" y="116"/>
                    <a:pt x="146" y="117"/>
                    <a:pt x="145" y="118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20"/>
                    <a:pt x="143" y="120"/>
                    <a:pt x="143" y="120"/>
                  </a:cubicBezTo>
                  <a:close/>
                  <a:moveTo>
                    <a:pt x="20" y="105"/>
                  </a:moveTo>
                  <a:cubicBezTo>
                    <a:pt x="19" y="105"/>
                    <a:pt x="18" y="105"/>
                    <a:pt x="18" y="105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6" y="103"/>
                    <a:pt x="16" y="101"/>
                    <a:pt x="17" y="100"/>
                  </a:cubicBezTo>
                  <a:cubicBezTo>
                    <a:pt x="17" y="100"/>
                    <a:pt x="19" y="100"/>
                    <a:pt x="20" y="100"/>
                  </a:cubicBezTo>
                  <a:cubicBezTo>
                    <a:pt x="21" y="102"/>
                    <a:pt x="21" y="102"/>
                    <a:pt x="21" y="102"/>
                  </a:cubicBezTo>
                  <a:cubicBezTo>
                    <a:pt x="22" y="103"/>
                    <a:pt x="22" y="104"/>
                    <a:pt x="21" y="105"/>
                  </a:cubicBezTo>
                  <a:cubicBezTo>
                    <a:pt x="21" y="105"/>
                    <a:pt x="20" y="105"/>
                    <a:pt x="20" y="105"/>
                  </a:cubicBezTo>
                  <a:close/>
                  <a:moveTo>
                    <a:pt x="158" y="104"/>
                  </a:moveTo>
                  <a:cubicBezTo>
                    <a:pt x="158" y="104"/>
                    <a:pt x="157" y="104"/>
                    <a:pt x="157" y="104"/>
                  </a:cubicBezTo>
                  <a:cubicBezTo>
                    <a:pt x="156" y="103"/>
                    <a:pt x="156" y="102"/>
                    <a:pt x="157" y="101"/>
                  </a:cubicBezTo>
                  <a:cubicBezTo>
                    <a:pt x="158" y="99"/>
                    <a:pt x="158" y="99"/>
                    <a:pt x="158" y="99"/>
                  </a:cubicBezTo>
                  <a:cubicBezTo>
                    <a:pt x="159" y="99"/>
                    <a:pt x="160" y="99"/>
                    <a:pt x="161" y="99"/>
                  </a:cubicBezTo>
                  <a:cubicBezTo>
                    <a:pt x="162" y="100"/>
                    <a:pt x="162" y="101"/>
                    <a:pt x="161" y="102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9" y="104"/>
                    <a:pt x="159" y="104"/>
                    <a:pt x="158" y="104"/>
                  </a:cubicBezTo>
                  <a:close/>
                  <a:moveTo>
                    <a:pt x="4" y="90"/>
                  </a:moveTo>
                  <a:cubicBezTo>
                    <a:pt x="3" y="90"/>
                    <a:pt x="3" y="90"/>
                    <a:pt x="3" y="89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0" y="87"/>
                    <a:pt x="0" y="86"/>
                    <a:pt x="1" y="85"/>
                  </a:cubicBezTo>
                  <a:cubicBezTo>
                    <a:pt x="2" y="84"/>
                    <a:pt x="3" y="84"/>
                    <a:pt x="4" y="85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6" y="87"/>
                    <a:pt x="6" y="88"/>
                    <a:pt x="5" y="89"/>
                  </a:cubicBezTo>
                  <a:cubicBezTo>
                    <a:pt x="5" y="90"/>
                    <a:pt x="4" y="90"/>
                    <a:pt x="4" y="90"/>
                  </a:cubicBezTo>
                  <a:close/>
                  <a:moveTo>
                    <a:pt x="174" y="89"/>
                  </a:moveTo>
                  <a:cubicBezTo>
                    <a:pt x="173" y="89"/>
                    <a:pt x="173" y="88"/>
                    <a:pt x="172" y="88"/>
                  </a:cubicBezTo>
                  <a:cubicBezTo>
                    <a:pt x="171" y="87"/>
                    <a:pt x="171" y="86"/>
                    <a:pt x="172" y="85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3"/>
                    <a:pt x="176" y="83"/>
                    <a:pt x="176" y="84"/>
                  </a:cubicBezTo>
                  <a:cubicBezTo>
                    <a:pt x="177" y="85"/>
                    <a:pt x="177" y="86"/>
                    <a:pt x="176" y="87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4" y="89"/>
                    <a:pt x="174" y="89"/>
                  </a:cubicBezTo>
                  <a:close/>
                  <a:moveTo>
                    <a:pt x="172" y="84"/>
                  </a:moveTo>
                  <a:cubicBezTo>
                    <a:pt x="171" y="84"/>
                    <a:pt x="170" y="84"/>
                    <a:pt x="170" y="83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68" y="81"/>
                    <a:pt x="168" y="80"/>
                    <a:pt x="169" y="79"/>
                  </a:cubicBezTo>
                  <a:cubicBezTo>
                    <a:pt x="169" y="78"/>
                    <a:pt x="171" y="78"/>
                    <a:pt x="172" y="79"/>
                  </a:cubicBezTo>
                  <a:cubicBezTo>
                    <a:pt x="173" y="80"/>
                    <a:pt x="173" y="80"/>
                    <a:pt x="173" y="80"/>
                  </a:cubicBezTo>
                  <a:cubicBezTo>
                    <a:pt x="174" y="81"/>
                    <a:pt x="174" y="82"/>
                    <a:pt x="173" y="83"/>
                  </a:cubicBezTo>
                  <a:cubicBezTo>
                    <a:pt x="173" y="84"/>
                    <a:pt x="172" y="84"/>
                    <a:pt x="172" y="84"/>
                  </a:cubicBezTo>
                  <a:close/>
                  <a:moveTo>
                    <a:pt x="15" y="74"/>
                  </a:moveTo>
                  <a:cubicBezTo>
                    <a:pt x="14" y="74"/>
                    <a:pt x="14" y="74"/>
                    <a:pt x="13" y="74"/>
                  </a:cubicBezTo>
                  <a:cubicBezTo>
                    <a:pt x="12" y="73"/>
                    <a:pt x="12" y="72"/>
                    <a:pt x="13" y="71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7" y="69"/>
                    <a:pt x="17" y="69"/>
                  </a:cubicBezTo>
                  <a:cubicBezTo>
                    <a:pt x="18" y="70"/>
                    <a:pt x="18" y="71"/>
                    <a:pt x="17" y="72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5" y="74"/>
                    <a:pt x="15" y="74"/>
                  </a:cubicBezTo>
                  <a:close/>
                  <a:moveTo>
                    <a:pt x="156" y="68"/>
                  </a:moveTo>
                  <a:cubicBezTo>
                    <a:pt x="155" y="68"/>
                    <a:pt x="155" y="68"/>
                    <a:pt x="155" y="68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2" y="65"/>
                    <a:pt x="152" y="64"/>
                    <a:pt x="153" y="63"/>
                  </a:cubicBezTo>
                  <a:cubicBezTo>
                    <a:pt x="154" y="63"/>
                    <a:pt x="155" y="63"/>
                    <a:pt x="156" y="63"/>
                  </a:cubicBezTo>
                  <a:cubicBezTo>
                    <a:pt x="157" y="65"/>
                    <a:pt x="157" y="65"/>
                    <a:pt x="157" y="65"/>
                  </a:cubicBezTo>
                  <a:cubicBezTo>
                    <a:pt x="158" y="66"/>
                    <a:pt x="158" y="67"/>
                    <a:pt x="157" y="68"/>
                  </a:cubicBezTo>
                  <a:cubicBezTo>
                    <a:pt x="157" y="68"/>
                    <a:pt x="156" y="68"/>
                    <a:pt x="156" y="68"/>
                  </a:cubicBezTo>
                  <a:close/>
                  <a:moveTo>
                    <a:pt x="30" y="59"/>
                  </a:moveTo>
                  <a:cubicBezTo>
                    <a:pt x="30" y="59"/>
                    <a:pt x="29" y="58"/>
                    <a:pt x="29" y="58"/>
                  </a:cubicBezTo>
                  <a:cubicBezTo>
                    <a:pt x="28" y="57"/>
                    <a:pt x="28" y="56"/>
                    <a:pt x="29" y="5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3"/>
                    <a:pt x="32" y="53"/>
                    <a:pt x="33" y="54"/>
                  </a:cubicBezTo>
                  <a:cubicBezTo>
                    <a:pt x="34" y="55"/>
                    <a:pt x="34" y="56"/>
                    <a:pt x="33" y="57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31" y="58"/>
                    <a:pt x="31" y="59"/>
                    <a:pt x="30" y="59"/>
                  </a:cubicBezTo>
                  <a:close/>
                  <a:moveTo>
                    <a:pt x="140" y="53"/>
                  </a:moveTo>
                  <a:cubicBezTo>
                    <a:pt x="140" y="53"/>
                    <a:pt x="139" y="52"/>
                    <a:pt x="139" y="52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7" y="50"/>
                    <a:pt x="137" y="49"/>
                    <a:pt x="138" y="48"/>
                  </a:cubicBezTo>
                  <a:cubicBezTo>
                    <a:pt x="138" y="47"/>
                    <a:pt x="140" y="47"/>
                    <a:pt x="140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50"/>
                    <a:pt x="143" y="51"/>
                    <a:pt x="142" y="52"/>
                  </a:cubicBezTo>
                  <a:cubicBezTo>
                    <a:pt x="141" y="52"/>
                    <a:pt x="141" y="53"/>
                    <a:pt x="140" y="53"/>
                  </a:cubicBezTo>
                  <a:close/>
                  <a:moveTo>
                    <a:pt x="46" y="43"/>
                  </a:moveTo>
                  <a:cubicBezTo>
                    <a:pt x="45" y="43"/>
                    <a:pt x="45" y="43"/>
                    <a:pt x="44" y="42"/>
                  </a:cubicBezTo>
                  <a:cubicBezTo>
                    <a:pt x="43" y="42"/>
                    <a:pt x="43" y="40"/>
                    <a:pt x="44" y="40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7"/>
                    <a:pt x="48" y="37"/>
                    <a:pt x="48" y="38"/>
                  </a:cubicBezTo>
                  <a:cubicBezTo>
                    <a:pt x="49" y="39"/>
                    <a:pt x="49" y="40"/>
                    <a:pt x="48" y="41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3"/>
                    <a:pt x="46" y="43"/>
                    <a:pt x="46" y="43"/>
                  </a:cubicBezTo>
                  <a:close/>
                  <a:moveTo>
                    <a:pt x="125" y="37"/>
                  </a:moveTo>
                  <a:cubicBezTo>
                    <a:pt x="124" y="37"/>
                    <a:pt x="124" y="37"/>
                    <a:pt x="123" y="36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1" y="34"/>
                    <a:pt x="121" y="33"/>
                    <a:pt x="122" y="32"/>
                  </a:cubicBezTo>
                  <a:cubicBezTo>
                    <a:pt x="123" y="31"/>
                    <a:pt x="124" y="31"/>
                    <a:pt x="125" y="32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7" y="34"/>
                    <a:pt x="127" y="36"/>
                    <a:pt x="126" y="36"/>
                  </a:cubicBezTo>
                  <a:cubicBezTo>
                    <a:pt x="126" y="37"/>
                    <a:pt x="125" y="37"/>
                    <a:pt x="125" y="37"/>
                  </a:cubicBezTo>
                  <a:close/>
                  <a:moveTo>
                    <a:pt x="61" y="28"/>
                  </a:moveTo>
                  <a:cubicBezTo>
                    <a:pt x="61" y="28"/>
                    <a:pt x="60" y="27"/>
                    <a:pt x="60" y="27"/>
                  </a:cubicBezTo>
                  <a:cubicBezTo>
                    <a:pt x="59" y="26"/>
                    <a:pt x="59" y="25"/>
                    <a:pt x="60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2"/>
                    <a:pt x="63" y="22"/>
                    <a:pt x="64" y="23"/>
                  </a:cubicBezTo>
                  <a:cubicBezTo>
                    <a:pt x="65" y="23"/>
                    <a:pt x="65" y="25"/>
                    <a:pt x="64" y="26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2" y="27"/>
                    <a:pt x="62" y="28"/>
                    <a:pt x="61" y="28"/>
                  </a:cubicBezTo>
                  <a:close/>
                  <a:moveTo>
                    <a:pt x="109" y="21"/>
                  </a:moveTo>
                  <a:cubicBezTo>
                    <a:pt x="109" y="21"/>
                    <a:pt x="108" y="21"/>
                    <a:pt x="108" y="21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7"/>
                    <a:pt x="106" y="17"/>
                  </a:cubicBezTo>
                  <a:cubicBezTo>
                    <a:pt x="107" y="16"/>
                    <a:pt x="109" y="16"/>
                    <a:pt x="109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9"/>
                    <a:pt x="111" y="20"/>
                    <a:pt x="111" y="21"/>
                  </a:cubicBezTo>
                  <a:cubicBezTo>
                    <a:pt x="110" y="21"/>
                    <a:pt x="110" y="21"/>
                    <a:pt x="109" y="21"/>
                  </a:cubicBezTo>
                  <a:close/>
                  <a:moveTo>
                    <a:pt x="77" y="12"/>
                  </a:moveTo>
                  <a:cubicBezTo>
                    <a:pt x="76" y="12"/>
                    <a:pt x="76" y="12"/>
                    <a:pt x="75" y="11"/>
                  </a:cubicBezTo>
                  <a:cubicBezTo>
                    <a:pt x="75" y="11"/>
                    <a:pt x="75" y="9"/>
                    <a:pt x="75" y="9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6"/>
                    <a:pt x="79" y="6"/>
                    <a:pt x="80" y="7"/>
                  </a:cubicBezTo>
                  <a:cubicBezTo>
                    <a:pt x="80" y="8"/>
                    <a:pt x="80" y="9"/>
                    <a:pt x="80" y="10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8" y="12"/>
                    <a:pt x="77" y="12"/>
                    <a:pt x="77" y="12"/>
                  </a:cubicBezTo>
                  <a:close/>
                  <a:moveTo>
                    <a:pt x="94" y="6"/>
                  </a:moveTo>
                  <a:cubicBezTo>
                    <a:pt x="93" y="6"/>
                    <a:pt x="93" y="6"/>
                    <a:pt x="92" y="5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3"/>
                    <a:pt x="90" y="2"/>
                    <a:pt x="91" y="1"/>
                  </a:cubicBezTo>
                  <a:cubicBezTo>
                    <a:pt x="92" y="0"/>
                    <a:pt x="93" y="0"/>
                    <a:pt x="94" y="1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6" y="3"/>
                    <a:pt x="96" y="5"/>
                    <a:pt x="95" y="5"/>
                  </a:cubicBezTo>
                  <a:cubicBezTo>
                    <a:pt x="95" y="6"/>
                    <a:pt x="94" y="6"/>
                    <a:pt x="94" y="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21"/>
          <p:cNvGrpSpPr/>
          <p:nvPr/>
        </p:nvGrpSpPr>
        <p:grpSpPr>
          <a:xfrm flipH="1">
            <a:off x="-2105575" y="150"/>
            <a:ext cx="2646300" cy="5143500"/>
            <a:chOff x="8430775" y="150"/>
            <a:chExt cx="2646300" cy="5143500"/>
          </a:xfrm>
        </p:grpSpPr>
        <p:sp>
          <p:nvSpPr>
            <p:cNvPr id="280" name="Google Shape;280;p21"/>
            <p:cNvSpPr/>
            <p:nvPr/>
          </p:nvSpPr>
          <p:spPr>
            <a:xfrm>
              <a:off x="8430775" y="150"/>
              <a:ext cx="2646300" cy="5143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1" name="Google Shape;281;p21"/>
            <p:cNvSpPr/>
            <p:nvPr/>
          </p:nvSpPr>
          <p:spPr>
            <a:xfrm>
              <a:off x="8639725" y="216575"/>
              <a:ext cx="2228400" cy="47106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2" name="Google Shape;282;p21"/>
            <p:cNvSpPr/>
            <p:nvPr/>
          </p:nvSpPr>
          <p:spPr>
            <a:xfrm>
              <a:off x="8572050" y="2472300"/>
              <a:ext cx="1478100" cy="2445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83" name="Google Shape;283;p21"/>
          <p:cNvGrpSpPr/>
          <p:nvPr/>
        </p:nvGrpSpPr>
        <p:grpSpPr>
          <a:xfrm>
            <a:off x="8356428" y="-118858"/>
            <a:ext cx="1032022" cy="1316729"/>
            <a:chOff x="3636526" y="1674622"/>
            <a:chExt cx="1405450" cy="1793175"/>
          </a:xfrm>
        </p:grpSpPr>
        <p:sp>
          <p:nvSpPr>
            <p:cNvPr id="284" name="Google Shape;284;p21"/>
            <p:cNvSpPr/>
            <p:nvPr/>
          </p:nvSpPr>
          <p:spPr>
            <a:xfrm>
              <a:off x="3636526" y="1674622"/>
              <a:ext cx="1405450" cy="1405454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9" y="596"/>
                  </a:moveTo>
                  <a:lnTo>
                    <a:pt x="0" y="299"/>
                  </a:lnTo>
                  <a:lnTo>
                    <a:pt x="299" y="0"/>
                  </a:lnTo>
                  <a:lnTo>
                    <a:pt x="596" y="299"/>
                  </a:lnTo>
                  <a:lnTo>
                    <a:pt x="299" y="596"/>
                  </a:lnTo>
                  <a:close/>
                  <a:moveTo>
                    <a:pt x="14" y="299"/>
                  </a:moveTo>
                  <a:lnTo>
                    <a:pt x="299" y="585"/>
                  </a:lnTo>
                  <a:lnTo>
                    <a:pt x="582" y="299"/>
                  </a:lnTo>
                  <a:lnTo>
                    <a:pt x="299" y="14"/>
                  </a:lnTo>
                  <a:lnTo>
                    <a:pt x="14" y="299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3692175" y="2526897"/>
              <a:ext cx="992776" cy="940900"/>
            </a:xfrm>
            <a:custGeom>
              <a:avLst/>
              <a:gdLst/>
              <a:ahLst/>
              <a:cxnLst/>
              <a:rect l="l" t="t" r="r" b="b"/>
              <a:pathLst>
                <a:path w="177" h="168" extrusionOk="0">
                  <a:moveTo>
                    <a:pt x="82" y="168"/>
                  </a:moveTo>
                  <a:cubicBezTo>
                    <a:pt x="81" y="168"/>
                    <a:pt x="81" y="167"/>
                    <a:pt x="80" y="167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8" y="165"/>
                    <a:pt x="78" y="163"/>
                    <a:pt x="79" y="163"/>
                  </a:cubicBezTo>
                  <a:cubicBezTo>
                    <a:pt x="80" y="162"/>
                    <a:pt x="81" y="162"/>
                    <a:pt x="82" y="163"/>
                  </a:cubicBezTo>
                  <a:cubicBezTo>
                    <a:pt x="83" y="164"/>
                    <a:pt x="83" y="164"/>
                    <a:pt x="83" y="164"/>
                  </a:cubicBezTo>
                  <a:cubicBezTo>
                    <a:pt x="84" y="165"/>
                    <a:pt x="84" y="166"/>
                    <a:pt x="83" y="167"/>
                  </a:cubicBezTo>
                  <a:cubicBezTo>
                    <a:pt x="83" y="167"/>
                    <a:pt x="82" y="168"/>
                    <a:pt x="82" y="168"/>
                  </a:cubicBezTo>
                  <a:close/>
                  <a:moveTo>
                    <a:pt x="96" y="166"/>
                  </a:moveTo>
                  <a:cubicBezTo>
                    <a:pt x="95" y="166"/>
                    <a:pt x="95" y="166"/>
                    <a:pt x="94" y="166"/>
                  </a:cubicBezTo>
                  <a:cubicBezTo>
                    <a:pt x="94" y="165"/>
                    <a:pt x="94" y="164"/>
                    <a:pt x="94" y="163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7" y="161"/>
                    <a:pt x="98" y="161"/>
                    <a:pt x="99" y="162"/>
                  </a:cubicBezTo>
                  <a:cubicBezTo>
                    <a:pt x="99" y="162"/>
                    <a:pt x="99" y="164"/>
                    <a:pt x="99" y="164"/>
                  </a:cubicBezTo>
                  <a:cubicBezTo>
                    <a:pt x="97" y="166"/>
                    <a:pt x="97" y="166"/>
                    <a:pt x="97" y="166"/>
                  </a:cubicBezTo>
                  <a:cubicBezTo>
                    <a:pt x="97" y="166"/>
                    <a:pt x="96" y="166"/>
                    <a:pt x="96" y="166"/>
                  </a:cubicBezTo>
                  <a:close/>
                  <a:moveTo>
                    <a:pt x="66" y="152"/>
                  </a:moveTo>
                  <a:cubicBezTo>
                    <a:pt x="66" y="152"/>
                    <a:pt x="65" y="152"/>
                    <a:pt x="65" y="151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63" y="149"/>
                    <a:pt x="63" y="148"/>
                    <a:pt x="63" y="147"/>
                  </a:cubicBezTo>
                  <a:cubicBezTo>
                    <a:pt x="64" y="146"/>
                    <a:pt x="65" y="146"/>
                    <a:pt x="66" y="147"/>
                  </a:cubicBezTo>
                  <a:cubicBezTo>
                    <a:pt x="68" y="149"/>
                    <a:pt x="68" y="149"/>
                    <a:pt x="68" y="149"/>
                  </a:cubicBezTo>
                  <a:cubicBezTo>
                    <a:pt x="68" y="149"/>
                    <a:pt x="68" y="151"/>
                    <a:pt x="68" y="151"/>
                  </a:cubicBezTo>
                  <a:cubicBezTo>
                    <a:pt x="67" y="152"/>
                    <a:pt x="67" y="152"/>
                    <a:pt x="66" y="152"/>
                  </a:cubicBezTo>
                  <a:close/>
                  <a:moveTo>
                    <a:pt x="111" y="151"/>
                  </a:moveTo>
                  <a:cubicBezTo>
                    <a:pt x="111" y="151"/>
                    <a:pt x="110" y="151"/>
                    <a:pt x="110" y="150"/>
                  </a:cubicBezTo>
                  <a:cubicBezTo>
                    <a:pt x="109" y="150"/>
                    <a:pt x="109" y="148"/>
                    <a:pt x="110" y="147"/>
                  </a:cubicBezTo>
                  <a:cubicBezTo>
                    <a:pt x="111" y="146"/>
                    <a:pt x="111" y="146"/>
                    <a:pt x="111" y="146"/>
                  </a:cubicBezTo>
                  <a:cubicBezTo>
                    <a:pt x="112" y="145"/>
                    <a:pt x="113" y="145"/>
                    <a:pt x="114" y="146"/>
                  </a:cubicBezTo>
                  <a:cubicBezTo>
                    <a:pt x="115" y="147"/>
                    <a:pt x="115" y="148"/>
                    <a:pt x="114" y="149"/>
                  </a:cubicBezTo>
                  <a:cubicBezTo>
                    <a:pt x="113" y="150"/>
                    <a:pt x="113" y="150"/>
                    <a:pt x="113" y="150"/>
                  </a:cubicBezTo>
                  <a:cubicBezTo>
                    <a:pt x="112" y="151"/>
                    <a:pt x="112" y="151"/>
                    <a:pt x="111" y="151"/>
                  </a:cubicBezTo>
                  <a:close/>
                  <a:moveTo>
                    <a:pt x="51" y="136"/>
                  </a:moveTo>
                  <a:cubicBezTo>
                    <a:pt x="50" y="136"/>
                    <a:pt x="50" y="136"/>
                    <a:pt x="49" y="136"/>
                  </a:cubicBezTo>
                  <a:cubicBezTo>
                    <a:pt x="48" y="134"/>
                    <a:pt x="48" y="134"/>
                    <a:pt x="48" y="134"/>
                  </a:cubicBezTo>
                  <a:cubicBezTo>
                    <a:pt x="47" y="134"/>
                    <a:pt x="47" y="132"/>
                    <a:pt x="48" y="132"/>
                  </a:cubicBezTo>
                  <a:cubicBezTo>
                    <a:pt x="49" y="131"/>
                    <a:pt x="50" y="131"/>
                    <a:pt x="51" y="132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3" y="134"/>
                    <a:pt x="53" y="135"/>
                    <a:pt x="52" y="136"/>
                  </a:cubicBezTo>
                  <a:cubicBezTo>
                    <a:pt x="52" y="136"/>
                    <a:pt x="51" y="136"/>
                    <a:pt x="51" y="136"/>
                  </a:cubicBezTo>
                  <a:close/>
                  <a:moveTo>
                    <a:pt x="127" y="135"/>
                  </a:moveTo>
                  <a:cubicBezTo>
                    <a:pt x="126" y="135"/>
                    <a:pt x="126" y="135"/>
                    <a:pt x="126" y="135"/>
                  </a:cubicBezTo>
                  <a:cubicBezTo>
                    <a:pt x="125" y="134"/>
                    <a:pt x="125" y="133"/>
                    <a:pt x="126" y="132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28" y="130"/>
                    <a:pt x="129" y="130"/>
                    <a:pt x="130" y="131"/>
                  </a:cubicBezTo>
                  <a:cubicBezTo>
                    <a:pt x="131" y="131"/>
                    <a:pt x="131" y="133"/>
                    <a:pt x="130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8" y="135"/>
                    <a:pt x="128" y="135"/>
                    <a:pt x="127" y="135"/>
                  </a:cubicBezTo>
                  <a:close/>
                  <a:moveTo>
                    <a:pt x="35" y="121"/>
                  </a:moveTo>
                  <a:cubicBezTo>
                    <a:pt x="35" y="121"/>
                    <a:pt x="34" y="121"/>
                    <a:pt x="34" y="120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1" y="118"/>
                    <a:pt x="31" y="117"/>
                    <a:pt x="32" y="116"/>
                  </a:cubicBezTo>
                  <a:cubicBezTo>
                    <a:pt x="33" y="115"/>
                    <a:pt x="34" y="115"/>
                    <a:pt x="35" y="116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7" y="118"/>
                    <a:pt x="37" y="119"/>
                    <a:pt x="36" y="120"/>
                  </a:cubicBezTo>
                  <a:cubicBezTo>
                    <a:pt x="36" y="121"/>
                    <a:pt x="36" y="121"/>
                    <a:pt x="35" y="121"/>
                  </a:cubicBezTo>
                  <a:close/>
                  <a:moveTo>
                    <a:pt x="143" y="120"/>
                  </a:moveTo>
                  <a:cubicBezTo>
                    <a:pt x="142" y="120"/>
                    <a:pt x="142" y="120"/>
                    <a:pt x="141" y="119"/>
                  </a:cubicBezTo>
                  <a:cubicBezTo>
                    <a:pt x="140" y="118"/>
                    <a:pt x="140" y="117"/>
                    <a:pt x="141" y="116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3" y="114"/>
                    <a:pt x="145" y="114"/>
                    <a:pt x="145" y="115"/>
                  </a:cubicBezTo>
                  <a:cubicBezTo>
                    <a:pt x="146" y="116"/>
                    <a:pt x="146" y="117"/>
                    <a:pt x="145" y="118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20"/>
                    <a:pt x="143" y="120"/>
                    <a:pt x="143" y="120"/>
                  </a:cubicBezTo>
                  <a:close/>
                  <a:moveTo>
                    <a:pt x="20" y="105"/>
                  </a:moveTo>
                  <a:cubicBezTo>
                    <a:pt x="19" y="105"/>
                    <a:pt x="18" y="105"/>
                    <a:pt x="18" y="105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6" y="103"/>
                    <a:pt x="16" y="101"/>
                    <a:pt x="17" y="100"/>
                  </a:cubicBezTo>
                  <a:cubicBezTo>
                    <a:pt x="17" y="100"/>
                    <a:pt x="19" y="100"/>
                    <a:pt x="20" y="100"/>
                  </a:cubicBezTo>
                  <a:cubicBezTo>
                    <a:pt x="21" y="102"/>
                    <a:pt x="21" y="102"/>
                    <a:pt x="21" y="102"/>
                  </a:cubicBezTo>
                  <a:cubicBezTo>
                    <a:pt x="22" y="103"/>
                    <a:pt x="22" y="104"/>
                    <a:pt x="21" y="105"/>
                  </a:cubicBezTo>
                  <a:cubicBezTo>
                    <a:pt x="21" y="105"/>
                    <a:pt x="20" y="105"/>
                    <a:pt x="20" y="105"/>
                  </a:cubicBezTo>
                  <a:close/>
                  <a:moveTo>
                    <a:pt x="158" y="104"/>
                  </a:moveTo>
                  <a:cubicBezTo>
                    <a:pt x="158" y="104"/>
                    <a:pt x="157" y="104"/>
                    <a:pt x="157" y="104"/>
                  </a:cubicBezTo>
                  <a:cubicBezTo>
                    <a:pt x="156" y="103"/>
                    <a:pt x="156" y="102"/>
                    <a:pt x="157" y="101"/>
                  </a:cubicBezTo>
                  <a:cubicBezTo>
                    <a:pt x="158" y="99"/>
                    <a:pt x="158" y="99"/>
                    <a:pt x="158" y="99"/>
                  </a:cubicBezTo>
                  <a:cubicBezTo>
                    <a:pt x="159" y="99"/>
                    <a:pt x="160" y="99"/>
                    <a:pt x="161" y="99"/>
                  </a:cubicBezTo>
                  <a:cubicBezTo>
                    <a:pt x="162" y="100"/>
                    <a:pt x="162" y="101"/>
                    <a:pt x="161" y="102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9" y="104"/>
                    <a:pt x="159" y="104"/>
                    <a:pt x="158" y="104"/>
                  </a:cubicBezTo>
                  <a:close/>
                  <a:moveTo>
                    <a:pt x="4" y="90"/>
                  </a:moveTo>
                  <a:cubicBezTo>
                    <a:pt x="3" y="90"/>
                    <a:pt x="3" y="90"/>
                    <a:pt x="3" y="89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0" y="87"/>
                    <a:pt x="0" y="86"/>
                    <a:pt x="1" y="85"/>
                  </a:cubicBezTo>
                  <a:cubicBezTo>
                    <a:pt x="2" y="84"/>
                    <a:pt x="3" y="84"/>
                    <a:pt x="4" y="85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6" y="87"/>
                    <a:pt x="6" y="88"/>
                    <a:pt x="5" y="89"/>
                  </a:cubicBezTo>
                  <a:cubicBezTo>
                    <a:pt x="5" y="90"/>
                    <a:pt x="4" y="90"/>
                    <a:pt x="4" y="90"/>
                  </a:cubicBezTo>
                  <a:close/>
                  <a:moveTo>
                    <a:pt x="174" y="89"/>
                  </a:moveTo>
                  <a:cubicBezTo>
                    <a:pt x="173" y="89"/>
                    <a:pt x="173" y="88"/>
                    <a:pt x="172" y="88"/>
                  </a:cubicBezTo>
                  <a:cubicBezTo>
                    <a:pt x="171" y="87"/>
                    <a:pt x="171" y="86"/>
                    <a:pt x="172" y="85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3"/>
                    <a:pt x="176" y="83"/>
                    <a:pt x="176" y="84"/>
                  </a:cubicBezTo>
                  <a:cubicBezTo>
                    <a:pt x="177" y="85"/>
                    <a:pt x="177" y="86"/>
                    <a:pt x="176" y="87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4" y="89"/>
                    <a:pt x="174" y="89"/>
                  </a:cubicBezTo>
                  <a:close/>
                  <a:moveTo>
                    <a:pt x="172" y="84"/>
                  </a:moveTo>
                  <a:cubicBezTo>
                    <a:pt x="171" y="84"/>
                    <a:pt x="170" y="84"/>
                    <a:pt x="170" y="83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68" y="81"/>
                    <a:pt x="168" y="80"/>
                    <a:pt x="169" y="79"/>
                  </a:cubicBezTo>
                  <a:cubicBezTo>
                    <a:pt x="169" y="78"/>
                    <a:pt x="171" y="78"/>
                    <a:pt x="172" y="79"/>
                  </a:cubicBezTo>
                  <a:cubicBezTo>
                    <a:pt x="173" y="80"/>
                    <a:pt x="173" y="80"/>
                    <a:pt x="173" y="80"/>
                  </a:cubicBezTo>
                  <a:cubicBezTo>
                    <a:pt x="174" y="81"/>
                    <a:pt x="174" y="82"/>
                    <a:pt x="173" y="83"/>
                  </a:cubicBezTo>
                  <a:cubicBezTo>
                    <a:pt x="173" y="84"/>
                    <a:pt x="172" y="84"/>
                    <a:pt x="172" y="84"/>
                  </a:cubicBezTo>
                  <a:close/>
                  <a:moveTo>
                    <a:pt x="15" y="74"/>
                  </a:moveTo>
                  <a:cubicBezTo>
                    <a:pt x="14" y="74"/>
                    <a:pt x="14" y="74"/>
                    <a:pt x="13" y="74"/>
                  </a:cubicBezTo>
                  <a:cubicBezTo>
                    <a:pt x="12" y="73"/>
                    <a:pt x="12" y="72"/>
                    <a:pt x="13" y="71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7" y="69"/>
                    <a:pt x="17" y="69"/>
                  </a:cubicBezTo>
                  <a:cubicBezTo>
                    <a:pt x="18" y="70"/>
                    <a:pt x="18" y="71"/>
                    <a:pt x="17" y="72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5" y="74"/>
                    <a:pt x="15" y="74"/>
                  </a:cubicBezTo>
                  <a:close/>
                  <a:moveTo>
                    <a:pt x="156" y="68"/>
                  </a:moveTo>
                  <a:cubicBezTo>
                    <a:pt x="155" y="68"/>
                    <a:pt x="155" y="68"/>
                    <a:pt x="155" y="68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2" y="65"/>
                    <a:pt x="152" y="64"/>
                    <a:pt x="153" y="63"/>
                  </a:cubicBezTo>
                  <a:cubicBezTo>
                    <a:pt x="154" y="63"/>
                    <a:pt x="155" y="63"/>
                    <a:pt x="156" y="63"/>
                  </a:cubicBezTo>
                  <a:cubicBezTo>
                    <a:pt x="157" y="65"/>
                    <a:pt x="157" y="65"/>
                    <a:pt x="157" y="65"/>
                  </a:cubicBezTo>
                  <a:cubicBezTo>
                    <a:pt x="158" y="66"/>
                    <a:pt x="158" y="67"/>
                    <a:pt x="157" y="68"/>
                  </a:cubicBezTo>
                  <a:cubicBezTo>
                    <a:pt x="157" y="68"/>
                    <a:pt x="156" y="68"/>
                    <a:pt x="156" y="68"/>
                  </a:cubicBezTo>
                  <a:close/>
                  <a:moveTo>
                    <a:pt x="30" y="59"/>
                  </a:moveTo>
                  <a:cubicBezTo>
                    <a:pt x="30" y="59"/>
                    <a:pt x="29" y="58"/>
                    <a:pt x="29" y="58"/>
                  </a:cubicBezTo>
                  <a:cubicBezTo>
                    <a:pt x="28" y="57"/>
                    <a:pt x="28" y="56"/>
                    <a:pt x="29" y="5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3"/>
                    <a:pt x="32" y="53"/>
                    <a:pt x="33" y="54"/>
                  </a:cubicBezTo>
                  <a:cubicBezTo>
                    <a:pt x="34" y="55"/>
                    <a:pt x="34" y="56"/>
                    <a:pt x="33" y="57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31" y="58"/>
                    <a:pt x="31" y="59"/>
                    <a:pt x="30" y="59"/>
                  </a:cubicBezTo>
                  <a:close/>
                  <a:moveTo>
                    <a:pt x="140" y="53"/>
                  </a:moveTo>
                  <a:cubicBezTo>
                    <a:pt x="140" y="53"/>
                    <a:pt x="139" y="52"/>
                    <a:pt x="139" y="52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7" y="50"/>
                    <a:pt x="137" y="49"/>
                    <a:pt x="138" y="48"/>
                  </a:cubicBezTo>
                  <a:cubicBezTo>
                    <a:pt x="138" y="47"/>
                    <a:pt x="140" y="47"/>
                    <a:pt x="140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50"/>
                    <a:pt x="143" y="51"/>
                    <a:pt x="142" y="52"/>
                  </a:cubicBezTo>
                  <a:cubicBezTo>
                    <a:pt x="141" y="52"/>
                    <a:pt x="141" y="53"/>
                    <a:pt x="140" y="53"/>
                  </a:cubicBezTo>
                  <a:close/>
                  <a:moveTo>
                    <a:pt x="46" y="43"/>
                  </a:moveTo>
                  <a:cubicBezTo>
                    <a:pt x="45" y="43"/>
                    <a:pt x="45" y="43"/>
                    <a:pt x="44" y="42"/>
                  </a:cubicBezTo>
                  <a:cubicBezTo>
                    <a:pt x="43" y="42"/>
                    <a:pt x="43" y="40"/>
                    <a:pt x="44" y="40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7"/>
                    <a:pt x="48" y="37"/>
                    <a:pt x="48" y="38"/>
                  </a:cubicBezTo>
                  <a:cubicBezTo>
                    <a:pt x="49" y="39"/>
                    <a:pt x="49" y="40"/>
                    <a:pt x="48" y="41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3"/>
                    <a:pt x="46" y="43"/>
                    <a:pt x="46" y="43"/>
                  </a:cubicBezTo>
                  <a:close/>
                  <a:moveTo>
                    <a:pt x="125" y="37"/>
                  </a:moveTo>
                  <a:cubicBezTo>
                    <a:pt x="124" y="37"/>
                    <a:pt x="124" y="37"/>
                    <a:pt x="123" y="36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1" y="34"/>
                    <a:pt x="121" y="33"/>
                    <a:pt x="122" y="32"/>
                  </a:cubicBezTo>
                  <a:cubicBezTo>
                    <a:pt x="123" y="31"/>
                    <a:pt x="124" y="31"/>
                    <a:pt x="125" y="32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7" y="34"/>
                    <a:pt x="127" y="36"/>
                    <a:pt x="126" y="36"/>
                  </a:cubicBezTo>
                  <a:cubicBezTo>
                    <a:pt x="126" y="37"/>
                    <a:pt x="125" y="37"/>
                    <a:pt x="125" y="37"/>
                  </a:cubicBezTo>
                  <a:close/>
                  <a:moveTo>
                    <a:pt x="61" y="28"/>
                  </a:moveTo>
                  <a:cubicBezTo>
                    <a:pt x="61" y="28"/>
                    <a:pt x="60" y="27"/>
                    <a:pt x="60" y="27"/>
                  </a:cubicBezTo>
                  <a:cubicBezTo>
                    <a:pt x="59" y="26"/>
                    <a:pt x="59" y="25"/>
                    <a:pt x="60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2"/>
                    <a:pt x="63" y="22"/>
                    <a:pt x="64" y="23"/>
                  </a:cubicBezTo>
                  <a:cubicBezTo>
                    <a:pt x="65" y="23"/>
                    <a:pt x="65" y="25"/>
                    <a:pt x="64" y="26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2" y="27"/>
                    <a:pt x="62" y="28"/>
                    <a:pt x="61" y="28"/>
                  </a:cubicBezTo>
                  <a:close/>
                  <a:moveTo>
                    <a:pt x="109" y="21"/>
                  </a:moveTo>
                  <a:cubicBezTo>
                    <a:pt x="109" y="21"/>
                    <a:pt x="108" y="21"/>
                    <a:pt x="108" y="21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7"/>
                    <a:pt x="106" y="17"/>
                  </a:cubicBezTo>
                  <a:cubicBezTo>
                    <a:pt x="107" y="16"/>
                    <a:pt x="109" y="16"/>
                    <a:pt x="109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9"/>
                    <a:pt x="111" y="20"/>
                    <a:pt x="111" y="21"/>
                  </a:cubicBezTo>
                  <a:cubicBezTo>
                    <a:pt x="110" y="21"/>
                    <a:pt x="110" y="21"/>
                    <a:pt x="109" y="21"/>
                  </a:cubicBezTo>
                  <a:close/>
                  <a:moveTo>
                    <a:pt x="77" y="12"/>
                  </a:moveTo>
                  <a:cubicBezTo>
                    <a:pt x="76" y="12"/>
                    <a:pt x="76" y="12"/>
                    <a:pt x="75" y="11"/>
                  </a:cubicBezTo>
                  <a:cubicBezTo>
                    <a:pt x="75" y="11"/>
                    <a:pt x="75" y="9"/>
                    <a:pt x="75" y="9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6"/>
                    <a:pt x="79" y="6"/>
                    <a:pt x="80" y="7"/>
                  </a:cubicBezTo>
                  <a:cubicBezTo>
                    <a:pt x="80" y="8"/>
                    <a:pt x="80" y="9"/>
                    <a:pt x="80" y="10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8" y="12"/>
                    <a:pt x="77" y="12"/>
                    <a:pt x="77" y="12"/>
                  </a:cubicBezTo>
                  <a:close/>
                  <a:moveTo>
                    <a:pt x="94" y="6"/>
                  </a:moveTo>
                  <a:cubicBezTo>
                    <a:pt x="93" y="6"/>
                    <a:pt x="93" y="6"/>
                    <a:pt x="92" y="5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3"/>
                    <a:pt x="90" y="2"/>
                    <a:pt x="91" y="1"/>
                  </a:cubicBezTo>
                  <a:cubicBezTo>
                    <a:pt x="92" y="0"/>
                    <a:pt x="93" y="0"/>
                    <a:pt x="94" y="1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6" y="3"/>
                    <a:pt x="96" y="5"/>
                    <a:pt x="95" y="5"/>
                  </a:cubicBezTo>
                  <a:cubicBezTo>
                    <a:pt x="95" y="6"/>
                    <a:pt x="94" y="6"/>
                    <a:pt x="94" y="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22"/>
          <p:cNvGrpSpPr/>
          <p:nvPr/>
        </p:nvGrpSpPr>
        <p:grpSpPr>
          <a:xfrm flipH="1">
            <a:off x="6497700" y="150"/>
            <a:ext cx="2646300" cy="5143500"/>
            <a:chOff x="0" y="150"/>
            <a:chExt cx="2646300" cy="5143500"/>
          </a:xfrm>
        </p:grpSpPr>
        <p:sp>
          <p:nvSpPr>
            <p:cNvPr id="288" name="Google Shape;288;p22"/>
            <p:cNvSpPr/>
            <p:nvPr/>
          </p:nvSpPr>
          <p:spPr>
            <a:xfrm>
              <a:off x="0" y="150"/>
              <a:ext cx="2646300" cy="5143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9" name="Google Shape;289;p22"/>
            <p:cNvSpPr/>
            <p:nvPr/>
          </p:nvSpPr>
          <p:spPr>
            <a:xfrm>
              <a:off x="208950" y="216575"/>
              <a:ext cx="2228400" cy="47106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90" name="Google Shape;290;p22"/>
          <p:cNvGrpSpPr/>
          <p:nvPr/>
        </p:nvGrpSpPr>
        <p:grpSpPr>
          <a:xfrm>
            <a:off x="-887703" y="-507450"/>
            <a:ext cx="2171700" cy="5769807"/>
            <a:chOff x="-887703" y="-507450"/>
            <a:chExt cx="2171700" cy="5769807"/>
          </a:xfrm>
        </p:grpSpPr>
        <p:grpSp>
          <p:nvGrpSpPr>
            <p:cNvPr id="291" name="Google Shape;291;p22"/>
            <p:cNvGrpSpPr/>
            <p:nvPr/>
          </p:nvGrpSpPr>
          <p:grpSpPr>
            <a:xfrm>
              <a:off x="-887703" y="-507450"/>
              <a:ext cx="2171700" cy="2093913"/>
              <a:chOff x="6452222" y="4033976"/>
              <a:chExt cx="2171700" cy="2093913"/>
            </a:xfrm>
          </p:grpSpPr>
          <p:sp>
            <p:nvSpPr>
              <p:cNvPr id="292" name="Google Shape;292;p22"/>
              <p:cNvSpPr/>
              <p:nvPr/>
            </p:nvSpPr>
            <p:spPr>
              <a:xfrm>
                <a:off x="7007847" y="4189551"/>
                <a:ext cx="787400" cy="790575"/>
              </a:xfrm>
              <a:custGeom>
                <a:avLst/>
                <a:gdLst/>
                <a:ahLst/>
                <a:cxnLst/>
                <a:rect l="l" t="t" r="r" b="b"/>
                <a:pathLst>
                  <a:path w="496" h="498" extrusionOk="0">
                    <a:moveTo>
                      <a:pt x="0" y="92"/>
                    </a:moveTo>
                    <a:lnTo>
                      <a:pt x="90" y="0"/>
                    </a:lnTo>
                    <a:lnTo>
                      <a:pt x="496" y="406"/>
                    </a:lnTo>
                    <a:lnTo>
                      <a:pt x="406" y="498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2"/>
              <p:cNvSpPr/>
              <p:nvPr/>
            </p:nvSpPr>
            <p:spPr>
              <a:xfrm>
                <a:off x="7055472" y="5240476"/>
                <a:ext cx="788988" cy="788988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97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497" y="407"/>
                    </a:lnTo>
                    <a:lnTo>
                      <a:pt x="407" y="49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22"/>
              <p:cNvSpPr/>
              <p:nvPr/>
            </p:nvSpPr>
            <p:spPr>
              <a:xfrm>
                <a:off x="6452222" y="4033976"/>
                <a:ext cx="1554163" cy="1554163"/>
              </a:xfrm>
              <a:custGeom>
                <a:avLst/>
                <a:gdLst/>
                <a:ahLst/>
                <a:cxnLst/>
                <a:rect l="l" t="t" r="r" b="b"/>
                <a:pathLst>
                  <a:path w="979" h="979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979" y="889"/>
                    </a:lnTo>
                    <a:lnTo>
                      <a:pt x="886" y="97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22"/>
              <p:cNvSpPr/>
              <p:nvPr/>
            </p:nvSpPr>
            <p:spPr>
              <a:xfrm>
                <a:off x="6891485" y="4076951"/>
                <a:ext cx="542925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2" extrusionOk="0">
                    <a:moveTo>
                      <a:pt x="335" y="342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342" y="335"/>
                    </a:lnTo>
                    <a:lnTo>
                      <a:pt x="335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2"/>
              <p:cNvSpPr/>
              <p:nvPr/>
            </p:nvSpPr>
            <p:spPr>
              <a:xfrm>
                <a:off x="7900022" y="4919801"/>
                <a:ext cx="542925" cy="539750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0" extrusionOk="0">
                    <a:moveTo>
                      <a:pt x="335" y="340"/>
                    </a:moveTo>
                    <a:lnTo>
                      <a:pt x="0" y="5"/>
                    </a:lnTo>
                    <a:lnTo>
                      <a:pt x="8" y="0"/>
                    </a:lnTo>
                    <a:lnTo>
                      <a:pt x="342" y="335"/>
                    </a:lnTo>
                    <a:lnTo>
                      <a:pt x="335" y="34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22"/>
              <p:cNvSpPr/>
              <p:nvPr/>
            </p:nvSpPr>
            <p:spPr>
              <a:xfrm>
                <a:off x="7671422" y="4540388"/>
                <a:ext cx="541338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1" h="342" extrusionOk="0">
                    <a:moveTo>
                      <a:pt x="334" y="342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341" y="334"/>
                    </a:lnTo>
                    <a:lnTo>
                      <a:pt x="334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22"/>
              <p:cNvSpPr/>
              <p:nvPr/>
            </p:nvSpPr>
            <p:spPr>
              <a:xfrm>
                <a:off x="6912597" y="4826138"/>
                <a:ext cx="1300163" cy="1301750"/>
              </a:xfrm>
              <a:custGeom>
                <a:avLst/>
                <a:gdLst/>
                <a:ahLst/>
                <a:cxnLst/>
                <a:rect l="l" t="t" r="r" b="b"/>
                <a:pathLst>
                  <a:path w="819" h="820" extrusionOk="0">
                    <a:moveTo>
                      <a:pt x="812" y="820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819" y="812"/>
                    </a:lnTo>
                    <a:lnTo>
                      <a:pt x="812" y="82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2"/>
              <p:cNvSpPr/>
              <p:nvPr/>
            </p:nvSpPr>
            <p:spPr>
              <a:xfrm>
                <a:off x="6652247" y="4540388"/>
                <a:ext cx="207963" cy="21113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133" extrusionOk="0">
                    <a:moveTo>
                      <a:pt x="124" y="133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131" y="125"/>
                    </a:lnTo>
                    <a:lnTo>
                      <a:pt x="124" y="13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22"/>
              <p:cNvSpPr/>
              <p:nvPr/>
            </p:nvSpPr>
            <p:spPr>
              <a:xfrm>
                <a:off x="8484222" y="5511938"/>
                <a:ext cx="1397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8" extrusionOk="0">
                    <a:moveTo>
                      <a:pt x="81" y="88"/>
                    </a:moveTo>
                    <a:lnTo>
                      <a:pt x="0" y="8"/>
                    </a:lnTo>
                    <a:lnTo>
                      <a:pt x="8" y="0"/>
                    </a:lnTo>
                    <a:lnTo>
                      <a:pt x="88" y="81"/>
                    </a:lnTo>
                    <a:lnTo>
                      <a:pt x="81" y="8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1" name="Google Shape;301;p22"/>
            <p:cNvGrpSpPr/>
            <p:nvPr/>
          </p:nvGrpSpPr>
          <p:grpSpPr>
            <a:xfrm>
              <a:off x="-244447" y="3945629"/>
              <a:ext cx="1032022" cy="1316729"/>
              <a:chOff x="3636526" y="1674622"/>
              <a:chExt cx="1405450" cy="1793175"/>
            </a:xfrm>
          </p:grpSpPr>
          <p:sp>
            <p:nvSpPr>
              <p:cNvPr id="302" name="Google Shape;302;p22"/>
              <p:cNvSpPr/>
              <p:nvPr/>
            </p:nvSpPr>
            <p:spPr>
              <a:xfrm>
                <a:off x="3636526" y="1674622"/>
                <a:ext cx="1405450" cy="1405454"/>
              </a:xfrm>
              <a:custGeom>
                <a:avLst/>
                <a:gdLst/>
                <a:ahLst/>
                <a:cxnLst/>
                <a:rect l="l" t="t" r="r" b="b"/>
                <a:pathLst>
                  <a:path w="596" h="596" extrusionOk="0">
                    <a:moveTo>
                      <a:pt x="299" y="596"/>
                    </a:moveTo>
                    <a:lnTo>
                      <a:pt x="0" y="299"/>
                    </a:lnTo>
                    <a:lnTo>
                      <a:pt x="299" y="0"/>
                    </a:lnTo>
                    <a:lnTo>
                      <a:pt x="596" y="299"/>
                    </a:lnTo>
                    <a:lnTo>
                      <a:pt x="299" y="596"/>
                    </a:lnTo>
                    <a:close/>
                    <a:moveTo>
                      <a:pt x="14" y="299"/>
                    </a:moveTo>
                    <a:lnTo>
                      <a:pt x="299" y="585"/>
                    </a:lnTo>
                    <a:lnTo>
                      <a:pt x="582" y="299"/>
                    </a:lnTo>
                    <a:lnTo>
                      <a:pt x="299" y="14"/>
                    </a:lnTo>
                    <a:lnTo>
                      <a:pt x="14" y="299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22"/>
              <p:cNvSpPr/>
              <p:nvPr/>
            </p:nvSpPr>
            <p:spPr>
              <a:xfrm>
                <a:off x="3692175" y="2526897"/>
                <a:ext cx="992776" cy="9409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68" extrusionOk="0">
                    <a:moveTo>
                      <a:pt x="82" y="168"/>
                    </a:moveTo>
                    <a:cubicBezTo>
                      <a:pt x="81" y="168"/>
                      <a:pt x="81" y="167"/>
                      <a:pt x="80" y="167"/>
                    </a:cubicBezTo>
                    <a:cubicBezTo>
                      <a:pt x="79" y="166"/>
                      <a:pt x="79" y="166"/>
                      <a:pt x="79" y="166"/>
                    </a:cubicBezTo>
                    <a:cubicBezTo>
                      <a:pt x="78" y="165"/>
                      <a:pt x="78" y="163"/>
                      <a:pt x="79" y="163"/>
                    </a:cubicBezTo>
                    <a:cubicBezTo>
                      <a:pt x="80" y="162"/>
                      <a:pt x="81" y="162"/>
                      <a:pt x="82" y="163"/>
                    </a:cubicBezTo>
                    <a:cubicBezTo>
                      <a:pt x="83" y="164"/>
                      <a:pt x="83" y="164"/>
                      <a:pt x="83" y="164"/>
                    </a:cubicBezTo>
                    <a:cubicBezTo>
                      <a:pt x="84" y="165"/>
                      <a:pt x="84" y="166"/>
                      <a:pt x="83" y="167"/>
                    </a:cubicBezTo>
                    <a:cubicBezTo>
                      <a:pt x="83" y="167"/>
                      <a:pt x="82" y="168"/>
                      <a:pt x="82" y="168"/>
                    </a:cubicBezTo>
                    <a:close/>
                    <a:moveTo>
                      <a:pt x="96" y="166"/>
                    </a:moveTo>
                    <a:cubicBezTo>
                      <a:pt x="95" y="166"/>
                      <a:pt x="95" y="166"/>
                      <a:pt x="94" y="166"/>
                    </a:cubicBezTo>
                    <a:cubicBezTo>
                      <a:pt x="94" y="165"/>
                      <a:pt x="94" y="164"/>
                      <a:pt x="94" y="163"/>
                    </a:cubicBezTo>
                    <a:cubicBezTo>
                      <a:pt x="96" y="162"/>
                      <a:pt x="96" y="162"/>
                      <a:pt x="96" y="162"/>
                    </a:cubicBezTo>
                    <a:cubicBezTo>
                      <a:pt x="97" y="161"/>
                      <a:pt x="98" y="161"/>
                      <a:pt x="99" y="162"/>
                    </a:cubicBezTo>
                    <a:cubicBezTo>
                      <a:pt x="99" y="162"/>
                      <a:pt x="99" y="164"/>
                      <a:pt x="99" y="164"/>
                    </a:cubicBezTo>
                    <a:cubicBezTo>
                      <a:pt x="97" y="166"/>
                      <a:pt x="97" y="166"/>
                      <a:pt x="97" y="166"/>
                    </a:cubicBezTo>
                    <a:cubicBezTo>
                      <a:pt x="97" y="166"/>
                      <a:pt x="96" y="166"/>
                      <a:pt x="96" y="166"/>
                    </a:cubicBezTo>
                    <a:close/>
                    <a:moveTo>
                      <a:pt x="66" y="152"/>
                    </a:moveTo>
                    <a:cubicBezTo>
                      <a:pt x="66" y="152"/>
                      <a:pt x="65" y="152"/>
                      <a:pt x="65" y="151"/>
                    </a:cubicBezTo>
                    <a:cubicBezTo>
                      <a:pt x="63" y="150"/>
                      <a:pt x="63" y="150"/>
                      <a:pt x="63" y="150"/>
                    </a:cubicBezTo>
                    <a:cubicBezTo>
                      <a:pt x="63" y="149"/>
                      <a:pt x="63" y="148"/>
                      <a:pt x="63" y="147"/>
                    </a:cubicBezTo>
                    <a:cubicBezTo>
                      <a:pt x="64" y="146"/>
                      <a:pt x="65" y="146"/>
                      <a:pt x="66" y="147"/>
                    </a:cubicBezTo>
                    <a:cubicBezTo>
                      <a:pt x="68" y="149"/>
                      <a:pt x="68" y="149"/>
                      <a:pt x="68" y="149"/>
                    </a:cubicBezTo>
                    <a:cubicBezTo>
                      <a:pt x="68" y="149"/>
                      <a:pt x="68" y="151"/>
                      <a:pt x="68" y="151"/>
                    </a:cubicBezTo>
                    <a:cubicBezTo>
                      <a:pt x="67" y="152"/>
                      <a:pt x="67" y="152"/>
                      <a:pt x="66" y="152"/>
                    </a:cubicBezTo>
                    <a:close/>
                    <a:moveTo>
                      <a:pt x="111" y="151"/>
                    </a:moveTo>
                    <a:cubicBezTo>
                      <a:pt x="111" y="151"/>
                      <a:pt x="110" y="151"/>
                      <a:pt x="110" y="150"/>
                    </a:cubicBezTo>
                    <a:cubicBezTo>
                      <a:pt x="109" y="150"/>
                      <a:pt x="109" y="148"/>
                      <a:pt x="110" y="147"/>
                    </a:cubicBezTo>
                    <a:cubicBezTo>
                      <a:pt x="111" y="146"/>
                      <a:pt x="111" y="146"/>
                      <a:pt x="111" y="146"/>
                    </a:cubicBezTo>
                    <a:cubicBezTo>
                      <a:pt x="112" y="145"/>
                      <a:pt x="113" y="145"/>
                      <a:pt x="114" y="146"/>
                    </a:cubicBezTo>
                    <a:cubicBezTo>
                      <a:pt x="115" y="147"/>
                      <a:pt x="115" y="148"/>
                      <a:pt x="114" y="149"/>
                    </a:cubicBezTo>
                    <a:cubicBezTo>
                      <a:pt x="113" y="150"/>
                      <a:pt x="113" y="150"/>
                      <a:pt x="113" y="150"/>
                    </a:cubicBezTo>
                    <a:cubicBezTo>
                      <a:pt x="112" y="151"/>
                      <a:pt x="112" y="151"/>
                      <a:pt x="111" y="151"/>
                    </a:cubicBezTo>
                    <a:close/>
                    <a:moveTo>
                      <a:pt x="51" y="136"/>
                    </a:moveTo>
                    <a:cubicBezTo>
                      <a:pt x="50" y="136"/>
                      <a:pt x="50" y="136"/>
                      <a:pt x="49" y="136"/>
                    </a:cubicBezTo>
                    <a:cubicBezTo>
                      <a:pt x="48" y="134"/>
                      <a:pt x="48" y="134"/>
                      <a:pt x="48" y="134"/>
                    </a:cubicBezTo>
                    <a:cubicBezTo>
                      <a:pt x="47" y="134"/>
                      <a:pt x="47" y="132"/>
                      <a:pt x="48" y="132"/>
                    </a:cubicBezTo>
                    <a:cubicBezTo>
                      <a:pt x="49" y="131"/>
                      <a:pt x="50" y="131"/>
                      <a:pt x="51" y="132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3" y="134"/>
                      <a:pt x="53" y="135"/>
                      <a:pt x="52" y="136"/>
                    </a:cubicBezTo>
                    <a:cubicBezTo>
                      <a:pt x="52" y="136"/>
                      <a:pt x="51" y="136"/>
                      <a:pt x="51" y="136"/>
                    </a:cubicBezTo>
                    <a:close/>
                    <a:moveTo>
                      <a:pt x="127" y="135"/>
                    </a:move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5" y="134"/>
                      <a:pt x="125" y="133"/>
                      <a:pt x="126" y="132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8" y="130"/>
                      <a:pt x="129" y="130"/>
                      <a:pt x="130" y="131"/>
                    </a:cubicBezTo>
                    <a:cubicBezTo>
                      <a:pt x="131" y="131"/>
                      <a:pt x="131" y="133"/>
                      <a:pt x="130" y="133"/>
                    </a:cubicBezTo>
                    <a:cubicBezTo>
                      <a:pt x="128" y="135"/>
                      <a:pt x="128" y="135"/>
                      <a:pt x="128" y="135"/>
                    </a:cubicBezTo>
                    <a:cubicBezTo>
                      <a:pt x="128" y="135"/>
                      <a:pt x="128" y="135"/>
                      <a:pt x="127" y="135"/>
                    </a:cubicBezTo>
                    <a:close/>
                    <a:moveTo>
                      <a:pt x="35" y="121"/>
                    </a:moveTo>
                    <a:cubicBezTo>
                      <a:pt x="35" y="121"/>
                      <a:pt x="34" y="121"/>
                      <a:pt x="34" y="120"/>
                    </a:cubicBezTo>
                    <a:cubicBezTo>
                      <a:pt x="32" y="119"/>
                      <a:pt x="32" y="119"/>
                      <a:pt x="32" y="119"/>
                    </a:cubicBezTo>
                    <a:cubicBezTo>
                      <a:pt x="31" y="118"/>
                      <a:pt x="31" y="117"/>
                      <a:pt x="32" y="116"/>
                    </a:cubicBezTo>
                    <a:cubicBezTo>
                      <a:pt x="33" y="115"/>
                      <a:pt x="34" y="115"/>
                      <a:pt x="35" y="116"/>
                    </a:cubicBezTo>
                    <a:cubicBezTo>
                      <a:pt x="36" y="117"/>
                      <a:pt x="36" y="117"/>
                      <a:pt x="36" y="117"/>
                    </a:cubicBezTo>
                    <a:cubicBezTo>
                      <a:pt x="37" y="118"/>
                      <a:pt x="37" y="119"/>
                      <a:pt x="36" y="120"/>
                    </a:cubicBezTo>
                    <a:cubicBezTo>
                      <a:pt x="36" y="121"/>
                      <a:pt x="36" y="121"/>
                      <a:pt x="35" y="121"/>
                    </a:cubicBezTo>
                    <a:close/>
                    <a:moveTo>
                      <a:pt x="143" y="120"/>
                    </a:moveTo>
                    <a:cubicBezTo>
                      <a:pt x="142" y="120"/>
                      <a:pt x="142" y="120"/>
                      <a:pt x="141" y="119"/>
                    </a:cubicBezTo>
                    <a:cubicBezTo>
                      <a:pt x="140" y="118"/>
                      <a:pt x="140" y="117"/>
                      <a:pt x="141" y="116"/>
                    </a:cubicBezTo>
                    <a:cubicBezTo>
                      <a:pt x="143" y="115"/>
                      <a:pt x="143" y="115"/>
                      <a:pt x="143" y="115"/>
                    </a:cubicBezTo>
                    <a:cubicBezTo>
                      <a:pt x="143" y="114"/>
                      <a:pt x="145" y="114"/>
                      <a:pt x="145" y="115"/>
                    </a:cubicBezTo>
                    <a:cubicBezTo>
                      <a:pt x="146" y="116"/>
                      <a:pt x="146" y="117"/>
                      <a:pt x="145" y="118"/>
                    </a:cubicBezTo>
                    <a:cubicBezTo>
                      <a:pt x="144" y="119"/>
                      <a:pt x="144" y="119"/>
                      <a:pt x="144" y="119"/>
                    </a:cubicBezTo>
                    <a:cubicBezTo>
                      <a:pt x="144" y="120"/>
                      <a:pt x="143" y="120"/>
                      <a:pt x="143" y="120"/>
                    </a:cubicBezTo>
                    <a:close/>
                    <a:moveTo>
                      <a:pt x="20" y="105"/>
                    </a:moveTo>
                    <a:cubicBezTo>
                      <a:pt x="19" y="105"/>
                      <a:pt x="18" y="105"/>
                      <a:pt x="18" y="105"/>
                    </a:cubicBezTo>
                    <a:cubicBezTo>
                      <a:pt x="17" y="103"/>
                      <a:pt x="17" y="103"/>
                      <a:pt x="17" y="103"/>
                    </a:cubicBezTo>
                    <a:cubicBezTo>
                      <a:pt x="16" y="103"/>
                      <a:pt x="16" y="101"/>
                      <a:pt x="17" y="100"/>
                    </a:cubicBezTo>
                    <a:cubicBezTo>
                      <a:pt x="17" y="100"/>
                      <a:pt x="19" y="100"/>
                      <a:pt x="20" y="100"/>
                    </a:cubicBezTo>
                    <a:cubicBezTo>
                      <a:pt x="21" y="102"/>
                      <a:pt x="21" y="102"/>
                      <a:pt x="21" y="102"/>
                    </a:cubicBezTo>
                    <a:cubicBezTo>
                      <a:pt x="22" y="103"/>
                      <a:pt x="22" y="104"/>
                      <a:pt x="21" y="105"/>
                    </a:cubicBezTo>
                    <a:cubicBezTo>
                      <a:pt x="21" y="105"/>
                      <a:pt x="20" y="105"/>
                      <a:pt x="20" y="105"/>
                    </a:cubicBezTo>
                    <a:close/>
                    <a:moveTo>
                      <a:pt x="158" y="104"/>
                    </a:moveTo>
                    <a:cubicBezTo>
                      <a:pt x="158" y="104"/>
                      <a:pt x="157" y="104"/>
                      <a:pt x="157" y="104"/>
                    </a:cubicBezTo>
                    <a:cubicBezTo>
                      <a:pt x="156" y="103"/>
                      <a:pt x="156" y="102"/>
                      <a:pt x="157" y="101"/>
                    </a:cubicBezTo>
                    <a:cubicBezTo>
                      <a:pt x="158" y="99"/>
                      <a:pt x="158" y="99"/>
                      <a:pt x="158" y="99"/>
                    </a:cubicBezTo>
                    <a:cubicBezTo>
                      <a:pt x="159" y="99"/>
                      <a:pt x="160" y="99"/>
                      <a:pt x="161" y="99"/>
                    </a:cubicBezTo>
                    <a:cubicBezTo>
                      <a:pt x="162" y="100"/>
                      <a:pt x="162" y="101"/>
                      <a:pt x="161" y="102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59" y="104"/>
                      <a:pt x="159" y="104"/>
                      <a:pt x="158" y="104"/>
                    </a:cubicBezTo>
                    <a:close/>
                    <a:moveTo>
                      <a:pt x="4" y="90"/>
                    </a:moveTo>
                    <a:cubicBezTo>
                      <a:pt x="3" y="90"/>
                      <a:pt x="3" y="90"/>
                      <a:pt x="3" y="89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0" y="87"/>
                      <a:pt x="0" y="86"/>
                      <a:pt x="1" y="85"/>
                    </a:cubicBezTo>
                    <a:cubicBezTo>
                      <a:pt x="2" y="84"/>
                      <a:pt x="3" y="84"/>
                      <a:pt x="4" y="85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7"/>
                      <a:pt x="6" y="88"/>
                      <a:pt x="5" y="89"/>
                    </a:cubicBezTo>
                    <a:cubicBezTo>
                      <a:pt x="5" y="90"/>
                      <a:pt x="4" y="90"/>
                      <a:pt x="4" y="90"/>
                    </a:cubicBezTo>
                    <a:close/>
                    <a:moveTo>
                      <a:pt x="174" y="89"/>
                    </a:moveTo>
                    <a:cubicBezTo>
                      <a:pt x="173" y="89"/>
                      <a:pt x="173" y="88"/>
                      <a:pt x="172" y="88"/>
                    </a:cubicBezTo>
                    <a:cubicBezTo>
                      <a:pt x="171" y="87"/>
                      <a:pt x="171" y="86"/>
                      <a:pt x="172" y="85"/>
                    </a:cubicBezTo>
                    <a:cubicBezTo>
                      <a:pt x="174" y="84"/>
                      <a:pt x="174" y="84"/>
                      <a:pt x="174" y="84"/>
                    </a:cubicBezTo>
                    <a:cubicBezTo>
                      <a:pt x="174" y="83"/>
                      <a:pt x="176" y="83"/>
                      <a:pt x="176" y="84"/>
                    </a:cubicBezTo>
                    <a:cubicBezTo>
                      <a:pt x="177" y="85"/>
                      <a:pt x="177" y="86"/>
                      <a:pt x="176" y="87"/>
                    </a:cubicBezTo>
                    <a:cubicBezTo>
                      <a:pt x="175" y="88"/>
                      <a:pt x="175" y="88"/>
                      <a:pt x="175" y="88"/>
                    </a:cubicBezTo>
                    <a:cubicBezTo>
                      <a:pt x="175" y="88"/>
                      <a:pt x="174" y="89"/>
                      <a:pt x="174" y="89"/>
                    </a:cubicBezTo>
                    <a:close/>
                    <a:moveTo>
                      <a:pt x="172" y="84"/>
                    </a:moveTo>
                    <a:cubicBezTo>
                      <a:pt x="171" y="84"/>
                      <a:pt x="170" y="84"/>
                      <a:pt x="170" y="83"/>
                    </a:cubicBezTo>
                    <a:cubicBezTo>
                      <a:pt x="169" y="82"/>
                      <a:pt x="169" y="82"/>
                      <a:pt x="169" y="82"/>
                    </a:cubicBezTo>
                    <a:cubicBezTo>
                      <a:pt x="168" y="81"/>
                      <a:pt x="168" y="80"/>
                      <a:pt x="169" y="79"/>
                    </a:cubicBezTo>
                    <a:cubicBezTo>
                      <a:pt x="169" y="78"/>
                      <a:pt x="171" y="78"/>
                      <a:pt x="172" y="79"/>
                    </a:cubicBezTo>
                    <a:cubicBezTo>
                      <a:pt x="173" y="80"/>
                      <a:pt x="173" y="80"/>
                      <a:pt x="173" y="80"/>
                    </a:cubicBezTo>
                    <a:cubicBezTo>
                      <a:pt x="174" y="81"/>
                      <a:pt x="174" y="82"/>
                      <a:pt x="173" y="83"/>
                    </a:cubicBezTo>
                    <a:cubicBezTo>
                      <a:pt x="173" y="84"/>
                      <a:pt x="172" y="84"/>
                      <a:pt x="172" y="84"/>
                    </a:cubicBezTo>
                    <a:close/>
                    <a:moveTo>
                      <a:pt x="15" y="74"/>
                    </a:moveTo>
                    <a:cubicBezTo>
                      <a:pt x="14" y="74"/>
                      <a:pt x="14" y="74"/>
                      <a:pt x="13" y="74"/>
                    </a:cubicBezTo>
                    <a:cubicBezTo>
                      <a:pt x="12" y="73"/>
                      <a:pt x="12" y="72"/>
                      <a:pt x="13" y="71"/>
                    </a:cubicBezTo>
                    <a:cubicBezTo>
                      <a:pt x="15" y="69"/>
                      <a:pt x="15" y="69"/>
                      <a:pt x="15" y="69"/>
                    </a:cubicBezTo>
                    <a:cubicBezTo>
                      <a:pt x="15" y="69"/>
                      <a:pt x="17" y="69"/>
                      <a:pt x="17" y="69"/>
                    </a:cubicBezTo>
                    <a:cubicBezTo>
                      <a:pt x="18" y="70"/>
                      <a:pt x="18" y="71"/>
                      <a:pt x="17" y="72"/>
                    </a:cubicBezTo>
                    <a:cubicBezTo>
                      <a:pt x="16" y="74"/>
                      <a:pt x="16" y="74"/>
                      <a:pt x="16" y="74"/>
                    </a:cubicBezTo>
                    <a:cubicBezTo>
                      <a:pt x="16" y="74"/>
                      <a:pt x="15" y="74"/>
                      <a:pt x="15" y="74"/>
                    </a:cubicBezTo>
                    <a:close/>
                    <a:moveTo>
                      <a:pt x="156" y="68"/>
                    </a:moveTo>
                    <a:cubicBezTo>
                      <a:pt x="155" y="68"/>
                      <a:pt x="155" y="68"/>
                      <a:pt x="155" y="68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2" y="65"/>
                      <a:pt x="152" y="64"/>
                      <a:pt x="153" y="63"/>
                    </a:cubicBezTo>
                    <a:cubicBezTo>
                      <a:pt x="154" y="63"/>
                      <a:pt x="155" y="63"/>
                      <a:pt x="156" y="63"/>
                    </a:cubicBezTo>
                    <a:cubicBezTo>
                      <a:pt x="157" y="65"/>
                      <a:pt x="157" y="65"/>
                      <a:pt x="157" y="65"/>
                    </a:cubicBezTo>
                    <a:cubicBezTo>
                      <a:pt x="158" y="66"/>
                      <a:pt x="158" y="67"/>
                      <a:pt x="157" y="68"/>
                    </a:cubicBezTo>
                    <a:cubicBezTo>
                      <a:pt x="157" y="68"/>
                      <a:pt x="156" y="68"/>
                      <a:pt x="156" y="68"/>
                    </a:cubicBezTo>
                    <a:close/>
                    <a:moveTo>
                      <a:pt x="30" y="59"/>
                    </a:moveTo>
                    <a:cubicBezTo>
                      <a:pt x="30" y="59"/>
                      <a:pt x="29" y="58"/>
                      <a:pt x="29" y="58"/>
                    </a:cubicBezTo>
                    <a:cubicBezTo>
                      <a:pt x="28" y="57"/>
                      <a:pt x="28" y="56"/>
                      <a:pt x="29" y="55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31" y="53"/>
                      <a:pt x="32" y="53"/>
                      <a:pt x="33" y="54"/>
                    </a:cubicBezTo>
                    <a:cubicBezTo>
                      <a:pt x="34" y="55"/>
                      <a:pt x="34" y="56"/>
                      <a:pt x="33" y="57"/>
                    </a:cubicBezTo>
                    <a:cubicBezTo>
                      <a:pt x="32" y="58"/>
                      <a:pt x="32" y="58"/>
                      <a:pt x="32" y="58"/>
                    </a:cubicBezTo>
                    <a:cubicBezTo>
                      <a:pt x="31" y="58"/>
                      <a:pt x="31" y="59"/>
                      <a:pt x="30" y="59"/>
                    </a:cubicBezTo>
                    <a:close/>
                    <a:moveTo>
                      <a:pt x="140" y="53"/>
                    </a:moveTo>
                    <a:cubicBezTo>
                      <a:pt x="140" y="53"/>
                      <a:pt x="139" y="52"/>
                      <a:pt x="139" y="52"/>
                    </a:cubicBezTo>
                    <a:cubicBezTo>
                      <a:pt x="138" y="51"/>
                      <a:pt x="138" y="51"/>
                      <a:pt x="138" y="51"/>
                    </a:cubicBezTo>
                    <a:cubicBezTo>
                      <a:pt x="137" y="50"/>
                      <a:pt x="137" y="49"/>
                      <a:pt x="138" y="48"/>
                    </a:cubicBezTo>
                    <a:cubicBezTo>
                      <a:pt x="138" y="47"/>
                      <a:pt x="140" y="47"/>
                      <a:pt x="140" y="48"/>
                    </a:cubicBezTo>
                    <a:cubicBezTo>
                      <a:pt x="142" y="49"/>
                      <a:pt x="142" y="49"/>
                      <a:pt x="142" y="49"/>
                    </a:cubicBezTo>
                    <a:cubicBezTo>
                      <a:pt x="143" y="50"/>
                      <a:pt x="143" y="51"/>
                      <a:pt x="142" y="52"/>
                    </a:cubicBezTo>
                    <a:cubicBezTo>
                      <a:pt x="141" y="52"/>
                      <a:pt x="141" y="53"/>
                      <a:pt x="140" y="53"/>
                    </a:cubicBezTo>
                    <a:close/>
                    <a:moveTo>
                      <a:pt x="46" y="43"/>
                    </a:moveTo>
                    <a:cubicBezTo>
                      <a:pt x="45" y="43"/>
                      <a:pt x="45" y="43"/>
                      <a:pt x="44" y="42"/>
                    </a:cubicBezTo>
                    <a:cubicBezTo>
                      <a:pt x="43" y="42"/>
                      <a:pt x="43" y="40"/>
                      <a:pt x="44" y="40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6" y="37"/>
                      <a:pt x="48" y="37"/>
                      <a:pt x="48" y="38"/>
                    </a:cubicBezTo>
                    <a:cubicBezTo>
                      <a:pt x="49" y="39"/>
                      <a:pt x="49" y="40"/>
                      <a:pt x="48" y="41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43"/>
                      <a:pt x="46" y="43"/>
                      <a:pt x="46" y="43"/>
                    </a:cubicBezTo>
                    <a:close/>
                    <a:moveTo>
                      <a:pt x="125" y="37"/>
                    </a:moveTo>
                    <a:cubicBezTo>
                      <a:pt x="124" y="37"/>
                      <a:pt x="124" y="37"/>
                      <a:pt x="123" y="36"/>
                    </a:cubicBezTo>
                    <a:cubicBezTo>
                      <a:pt x="122" y="35"/>
                      <a:pt x="122" y="35"/>
                      <a:pt x="122" y="35"/>
                    </a:cubicBezTo>
                    <a:cubicBezTo>
                      <a:pt x="121" y="34"/>
                      <a:pt x="121" y="33"/>
                      <a:pt x="122" y="32"/>
                    </a:cubicBezTo>
                    <a:cubicBezTo>
                      <a:pt x="123" y="31"/>
                      <a:pt x="124" y="31"/>
                      <a:pt x="125" y="32"/>
                    </a:cubicBezTo>
                    <a:cubicBezTo>
                      <a:pt x="126" y="34"/>
                      <a:pt x="126" y="34"/>
                      <a:pt x="126" y="34"/>
                    </a:cubicBezTo>
                    <a:cubicBezTo>
                      <a:pt x="127" y="34"/>
                      <a:pt x="127" y="36"/>
                      <a:pt x="126" y="36"/>
                    </a:cubicBezTo>
                    <a:cubicBezTo>
                      <a:pt x="126" y="37"/>
                      <a:pt x="125" y="37"/>
                      <a:pt x="125" y="37"/>
                    </a:cubicBezTo>
                    <a:close/>
                    <a:moveTo>
                      <a:pt x="61" y="28"/>
                    </a:moveTo>
                    <a:cubicBezTo>
                      <a:pt x="61" y="28"/>
                      <a:pt x="60" y="27"/>
                      <a:pt x="60" y="27"/>
                    </a:cubicBezTo>
                    <a:cubicBezTo>
                      <a:pt x="59" y="26"/>
                      <a:pt x="59" y="25"/>
                      <a:pt x="60" y="24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2" y="22"/>
                      <a:pt x="63" y="22"/>
                      <a:pt x="64" y="23"/>
                    </a:cubicBezTo>
                    <a:cubicBezTo>
                      <a:pt x="65" y="23"/>
                      <a:pt x="65" y="25"/>
                      <a:pt x="64" y="26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2" y="27"/>
                      <a:pt x="62" y="28"/>
                      <a:pt x="61" y="28"/>
                    </a:cubicBezTo>
                    <a:close/>
                    <a:moveTo>
                      <a:pt x="109" y="21"/>
                    </a:moveTo>
                    <a:cubicBezTo>
                      <a:pt x="109" y="21"/>
                      <a:pt x="108" y="21"/>
                      <a:pt x="108" y="21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6" y="19"/>
                      <a:pt x="106" y="17"/>
                      <a:pt x="106" y="17"/>
                    </a:cubicBezTo>
                    <a:cubicBezTo>
                      <a:pt x="107" y="16"/>
                      <a:pt x="109" y="16"/>
                      <a:pt x="109" y="17"/>
                    </a:cubicBezTo>
                    <a:cubicBezTo>
                      <a:pt x="111" y="18"/>
                      <a:pt x="111" y="18"/>
                      <a:pt x="111" y="18"/>
                    </a:cubicBezTo>
                    <a:cubicBezTo>
                      <a:pt x="111" y="19"/>
                      <a:pt x="111" y="20"/>
                      <a:pt x="111" y="21"/>
                    </a:cubicBezTo>
                    <a:cubicBezTo>
                      <a:pt x="110" y="21"/>
                      <a:pt x="110" y="21"/>
                      <a:pt x="109" y="21"/>
                    </a:cubicBezTo>
                    <a:close/>
                    <a:moveTo>
                      <a:pt x="77" y="12"/>
                    </a:moveTo>
                    <a:cubicBezTo>
                      <a:pt x="76" y="12"/>
                      <a:pt x="76" y="12"/>
                      <a:pt x="75" y="11"/>
                    </a:cubicBezTo>
                    <a:cubicBezTo>
                      <a:pt x="75" y="11"/>
                      <a:pt x="75" y="9"/>
                      <a:pt x="75" y="9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8" y="6"/>
                      <a:pt x="79" y="6"/>
                      <a:pt x="80" y="7"/>
                    </a:cubicBezTo>
                    <a:cubicBezTo>
                      <a:pt x="80" y="8"/>
                      <a:pt x="80" y="9"/>
                      <a:pt x="80" y="10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8" y="12"/>
                      <a:pt x="77" y="12"/>
                      <a:pt x="77" y="12"/>
                    </a:cubicBezTo>
                    <a:close/>
                    <a:moveTo>
                      <a:pt x="94" y="6"/>
                    </a:moveTo>
                    <a:cubicBezTo>
                      <a:pt x="93" y="6"/>
                      <a:pt x="93" y="6"/>
                      <a:pt x="92" y="5"/>
                    </a:cubicBezTo>
                    <a:cubicBezTo>
                      <a:pt x="91" y="4"/>
                      <a:pt x="91" y="4"/>
                      <a:pt x="91" y="4"/>
                    </a:cubicBezTo>
                    <a:cubicBezTo>
                      <a:pt x="90" y="3"/>
                      <a:pt x="90" y="2"/>
                      <a:pt x="91" y="1"/>
                    </a:cubicBezTo>
                    <a:cubicBezTo>
                      <a:pt x="92" y="0"/>
                      <a:pt x="93" y="0"/>
                      <a:pt x="94" y="1"/>
                    </a:cubicBezTo>
                    <a:cubicBezTo>
                      <a:pt x="95" y="3"/>
                      <a:pt x="95" y="3"/>
                      <a:pt x="95" y="3"/>
                    </a:cubicBezTo>
                    <a:cubicBezTo>
                      <a:pt x="96" y="3"/>
                      <a:pt x="96" y="5"/>
                      <a:pt x="95" y="5"/>
                    </a:cubicBezTo>
                    <a:cubicBezTo>
                      <a:pt x="95" y="6"/>
                      <a:pt x="94" y="6"/>
                      <a:pt x="94" y="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-19975" y="4776525"/>
            <a:ext cx="9183900" cy="461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 Light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-244447" y="-118858"/>
            <a:ext cx="9136852" cy="1316729"/>
            <a:chOff x="-244447" y="-118858"/>
            <a:chExt cx="9136852" cy="1316729"/>
          </a:xfrm>
        </p:grpSpPr>
        <p:grpSp>
          <p:nvGrpSpPr>
            <p:cNvPr id="31" name="Google Shape;31;p4"/>
            <p:cNvGrpSpPr/>
            <p:nvPr/>
          </p:nvGrpSpPr>
          <p:grpSpPr>
            <a:xfrm>
              <a:off x="-244447" y="-118858"/>
              <a:ext cx="1032022" cy="1316729"/>
              <a:chOff x="3636526" y="1674622"/>
              <a:chExt cx="1405450" cy="1793175"/>
            </a:xfrm>
          </p:grpSpPr>
          <p:sp>
            <p:nvSpPr>
              <p:cNvPr id="32" name="Google Shape;32;p4"/>
              <p:cNvSpPr/>
              <p:nvPr/>
            </p:nvSpPr>
            <p:spPr>
              <a:xfrm>
                <a:off x="3636526" y="1674622"/>
                <a:ext cx="1405450" cy="1405454"/>
              </a:xfrm>
              <a:custGeom>
                <a:avLst/>
                <a:gdLst/>
                <a:ahLst/>
                <a:cxnLst/>
                <a:rect l="l" t="t" r="r" b="b"/>
                <a:pathLst>
                  <a:path w="596" h="596" extrusionOk="0">
                    <a:moveTo>
                      <a:pt x="299" y="596"/>
                    </a:moveTo>
                    <a:lnTo>
                      <a:pt x="0" y="299"/>
                    </a:lnTo>
                    <a:lnTo>
                      <a:pt x="299" y="0"/>
                    </a:lnTo>
                    <a:lnTo>
                      <a:pt x="596" y="299"/>
                    </a:lnTo>
                    <a:lnTo>
                      <a:pt x="299" y="596"/>
                    </a:lnTo>
                    <a:close/>
                    <a:moveTo>
                      <a:pt x="14" y="299"/>
                    </a:moveTo>
                    <a:lnTo>
                      <a:pt x="299" y="585"/>
                    </a:lnTo>
                    <a:lnTo>
                      <a:pt x="582" y="299"/>
                    </a:lnTo>
                    <a:lnTo>
                      <a:pt x="299" y="14"/>
                    </a:lnTo>
                    <a:lnTo>
                      <a:pt x="14" y="299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4"/>
              <p:cNvSpPr/>
              <p:nvPr/>
            </p:nvSpPr>
            <p:spPr>
              <a:xfrm>
                <a:off x="3692175" y="2526897"/>
                <a:ext cx="992776" cy="9409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68" extrusionOk="0">
                    <a:moveTo>
                      <a:pt x="82" y="168"/>
                    </a:moveTo>
                    <a:cubicBezTo>
                      <a:pt x="81" y="168"/>
                      <a:pt x="81" y="167"/>
                      <a:pt x="80" y="167"/>
                    </a:cubicBezTo>
                    <a:cubicBezTo>
                      <a:pt x="79" y="166"/>
                      <a:pt x="79" y="166"/>
                      <a:pt x="79" y="166"/>
                    </a:cubicBezTo>
                    <a:cubicBezTo>
                      <a:pt x="78" y="165"/>
                      <a:pt x="78" y="163"/>
                      <a:pt x="79" y="163"/>
                    </a:cubicBezTo>
                    <a:cubicBezTo>
                      <a:pt x="80" y="162"/>
                      <a:pt x="81" y="162"/>
                      <a:pt x="82" y="163"/>
                    </a:cubicBezTo>
                    <a:cubicBezTo>
                      <a:pt x="83" y="164"/>
                      <a:pt x="83" y="164"/>
                      <a:pt x="83" y="164"/>
                    </a:cubicBezTo>
                    <a:cubicBezTo>
                      <a:pt x="84" y="165"/>
                      <a:pt x="84" y="166"/>
                      <a:pt x="83" y="167"/>
                    </a:cubicBezTo>
                    <a:cubicBezTo>
                      <a:pt x="83" y="167"/>
                      <a:pt x="82" y="168"/>
                      <a:pt x="82" y="168"/>
                    </a:cubicBezTo>
                    <a:close/>
                    <a:moveTo>
                      <a:pt x="96" y="166"/>
                    </a:moveTo>
                    <a:cubicBezTo>
                      <a:pt x="95" y="166"/>
                      <a:pt x="95" y="166"/>
                      <a:pt x="94" y="166"/>
                    </a:cubicBezTo>
                    <a:cubicBezTo>
                      <a:pt x="94" y="165"/>
                      <a:pt x="94" y="164"/>
                      <a:pt x="94" y="163"/>
                    </a:cubicBezTo>
                    <a:cubicBezTo>
                      <a:pt x="96" y="162"/>
                      <a:pt x="96" y="162"/>
                      <a:pt x="96" y="162"/>
                    </a:cubicBezTo>
                    <a:cubicBezTo>
                      <a:pt x="97" y="161"/>
                      <a:pt x="98" y="161"/>
                      <a:pt x="99" y="162"/>
                    </a:cubicBezTo>
                    <a:cubicBezTo>
                      <a:pt x="99" y="162"/>
                      <a:pt x="99" y="164"/>
                      <a:pt x="99" y="164"/>
                    </a:cubicBezTo>
                    <a:cubicBezTo>
                      <a:pt x="97" y="166"/>
                      <a:pt x="97" y="166"/>
                      <a:pt x="97" y="166"/>
                    </a:cubicBezTo>
                    <a:cubicBezTo>
                      <a:pt x="97" y="166"/>
                      <a:pt x="96" y="166"/>
                      <a:pt x="96" y="166"/>
                    </a:cubicBezTo>
                    <a:close/>
                    <a:moveTo>
                      <a:pt x="66" y="152"/>
                    </a:moveTo>
                    <a:cubicBezTo>
                      <a:pt x="66" y="152"/>
                      <a:pt x="65" y="152"/>
                      <a:pt x="65" y="151"/>
                    </a:cubicBezTo>
                    <a:cubicBezTo>
                      <a:pt x="63" y="150"/>
                      <a:pt x="63" y="150"/>
                      <a:pt x="63" y="150"/>
                    </a:cubicBezTo>
                    <a:cubicBezTo>
                      <a:pt x="63" y="149"/>
                      <a:pt x="63" y="148"/>
                      <a:pt x="63" y="147"/>
                    </a:cubicBezTo>
                    <a:cubicBezTo>
                      <a:pt x="64" y="146"/>
                      <a:pt x="65" y="146"/>
                      <a:pt x="66" y="147"/>
                    </a:cubicBezTo>
                    <a:cubicBezTo>
                      <a:pt x="68" y="149"/>
                      <a:pt x="68" y="149"/>
                      <a:pt x="68" y="149"/>
                    </a:cubicBezTo>
                    <a:cubicBezTo>
                      <a:pt x="68" y="149"/>
                      <a:pt x="68" y="151"/>
                      <a:pt x="68" y="151"/>
                    </a:cubicBezTo>
                    <a:cubicBezTo>
                      <a:pt x="67" y="152"/>
                      <a:pt x="67" y="152"/>
                      <a:pt x="66" y="152"/>
                    </a:cubicBezTo>
                    <a:close/>
                    <a:moveTo>
                      <a:pt x="111" y="151"/>
                    </a:moveTo>
                    <a:cubicBezTo>
                      <a:pt x="111" y="151"/>
                      <a:pt x="110" y="151"/>
                      <a:pt x="110" y="150"/>
                    </a:cubicBezTo>
                    <a:cubicBezTo>
                      <a:pt x="109" y="150"/>
                      <a:pt x="109" y="148"/>
                      <a:pt x="110" y="147"/>
                    </a:cubicBezTo>
                    <a:cubicBezTo>
                      <a:pt x="111" y="146"/>
                      <a:pt x="111" y="146"/>
                      <a:pt x="111" y="146"/>
                    </a:cubicBezTo>
                    <a:cubicBezTo>
                      <a:pt x="112" y="145"/>
                      <a:pt x="113" y="145"/>
                      <a:pt x="114" y="146"/>
                    </a:cubicBezTo>
                    <a:cubicBezTo>
                      <a:pt x="115" y="147"/>
                      <a:pt x="115" y="148"/>
                      <a:pt x="114" y="149"/>
                    </a:cubicBezTo>
                    <a:cubicBezTo>
                      <a:pt x="113" y="150"/>
                      <a:pt x="113" y="150"/>
                      <a:pt x="113" y="150"/>
                    </a:cubicBezTo>
                    <a:cubicBezTo>
                      <a:pt x="112" y="151"/>
                      <a:pt x="112" y="151"/>
                      <a:pt x="111" y="151"/>
                    </a:cubicBezTo>
                    <a:close/>
                    <a:moveTo>
                      <a:pt x="51" y="136"/>
                    </a:moveTo>
                    <a:cubicBezTo>
                      <a:pt x="50" y="136"/>
                      <a:pt x="50" y="136"/>
                      <a:pt x="49" y="136"/>
                    </a:cubicBezTo>
                    <a:cubicBezTo>
                      <a:pt x="48" y="134"/>
                      <a:pt x="48" y="134"/>
                      <a:pt x="48" y="134"/>
                    </a:cubicBezTo>
                    <a:cubicBezTo>
                      <a:pt x="47" y="134"/>
                      <a:pt x="47" y="132"/>
                      <a:pt x="48" y="132"/>
                    </a:cubicBezTo>
                    <a:cubicBezTo>
                      <a:pt x="49" y="131"/>
                      <a:pt x="50" y="131"/>
                      <a:pt x="51" y="132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3" y="134"/>
                      <a:pt x="53" y="135"/>
                      <a:pt x="52" y="136"/>
                    </a:cubicBezTo>
                    <a:cubicBezTo>
                      <a:pt x="52" y="136"/>
                      <a:pt x="51" y="136"/>
                      <a:pt x="51" y="136"/>
                    </a:cubicBezTo>
                    <a:close/>
                    <a:moveTo>
                      <a:pt x="127" y="135"/>
                    </a:move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5" y="134"/>
                      <a:pt x="125" y="133"/>
                      <a:pt x="126" y="132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8" y="130"/>
                      <a:pt x="129" y="130"/>
                      <a:pt x="130" y="131"/>
                    </a:cubicBezTo>
                    <a:cubicBezTo>
                      <a:pt x="131" y="131"/>
                      <a:pt x="131" y="133"/>
                      <a:pt x="130" y="133"/>
                    </a:cubicBezTo>
                    <a:cubicBezTo>
                      <a:pt x="128" y="135"/>
                      <a:pt x="128" y="135"/>
                      <a:pt x="128" y="135"/>
                    </a:cubicBezTo>
                    <a:cubicBezTo>
                      <a:pt x="128" y="135"/>
                      <a:pt x="128" y="135"/>
                      <a:pt x="127" y="135"/>
                    </a:cubicBezTo>
                    <a:close/>
                    <a:moveTo>
                      <a:pt x="35" y="121"/>
                    </a:moveTo>
                    <a:cubicBezTo>
                      <a:pt x="35" y="121"/>
                      <a:pt x="34" y="121"/>
                      <a:pt x="34" y="120"/>
                    </a:cubicBezTo>
                    <a:cubicBezTo>
                      <a:pt x="32" y="119"/>
                      <a:pt x="32" y="119"/>
                      <a:pt x="32" y="119"/>
                    </a:cubicBezTo>
                    <a:cubicBezTo>
                      <a:pt x="31" y="118"/>
                      <a:pt x="31" y="117"/>
                      <a:pt x="32" y="116"/>
                    </a:cubicBezTo>
                    <a:cubicBezTo>
                      <a:pt x="33" y="115"/>
                      <a:pt x="34" y="115"/>
                      <a:pt x="35" y="116"/>
                    </a:cubicBezTo>
                    <a:cubicBezTo>
                      <a:pt x="36" y="117"/>
                      <a:pt x="36" y="117"/>
                      <a:pt x="36" y="117"/>
                    </a:cubicBezTo>
                    <a:cubicBezTo>
                      <a:pt x="37" y="118"/>
                      <a:pt x="37" y="119"/>
                      <a:pt x="36" y="120"/>
                    </a:cubicBezTo>
                    <a:cubicBezTo>
                      <a:pt x="36" y="121"/>
                      <a:pt x="36" y="121"/>
                      <a:pt x="35" y="121"/>
                    </a:cubicBezTo>
                    <a:close/>
                    <a:moveTo>
                      <a:pt x="143" y="120"/>
                    </a:moveTo>
                    <a:cubicBezTo>
                      <a:pt x="142" y="120"/>
                      <a:pt x="142" y="120"/>
                      <a:pt x="141" y="119"/>
                    </a:cubicBezTo>
                    <a:cubicBezTo>
                      <a:pt x="140" y="118"/>
                      <a:pt x="140" y="117"/>
                      <a:pt x="141" y="116"/>
                    </a:cubicBezTo>
                    <a:cubicBezTo>
                      <a:pt x="143" y="115"/>
                      <a:pt x="143" y="115"/>
                      <a:pt x="143" y="115"/>
                    </a:cubicBezTo>
                    <a:cubicBezTo>
                      <a:pt x="143" y="114"/>
                      <a:pt x="145" y="114"/>
                      <a:pt x="145" y="115"/>
                    </a:cubicBezTo>
                    <a:cubicBezTo>
                      <a:pt x="146" y="116"/>
                      <a:pt x="146" y="117"/>
                      <a:pt x="145" y="118"/>
                    </a:cubicBezTo>
                    <a:cubicBezTo>
                      <a:pt x="144" y="119"/>
                      <a:pt x="144" y="119"/>
                      <a:pt x="144" y="119"/>
                    </a:cubicBezTo>
                    <a:cubicBezTo>
                      <a:pt x="144" y="120"/>
                      <a:pt x="143" y="120"/>
                      <a:pt x="143" y="120"/>
                    </a:cubicBezTo>
                    <a:close/>
                    <a:moveTo>
                      <a:pt x="20" y="105"/>
                    </a:moveTo>
                    <a:cubicBezTo>
                      <a:pt x="19" y="105"/>
                      <a:pt x="18" y="105"/>
                      <a:pt x="18" y="105"/>
                    </a:cubicBezTo>
                    <a:cubicBezTo>
                      <a:pt x="17" y="103"/>
                      <a:pt x="17" y="103"/>
                      <a:pt x="17" y="103"/>
                    </a:cubicBezTo>
                    <a:cubicBezTo>
                      <a:pt x="16" y="103"/>
                      <a:pt x="16" y="101"/>
                      <a:pt x="17" y="100"/>
                    </a:cubicBezTo>
                    <a:cubicBezTo>
                      <a:pt x="17" y="100"/>
                      <a:pt x="19" y="100"/>
                      <a:pt x="20" y="100"/>
                    </a:cubicBezTo>
                    <a:cubicBezTo>
                      <a:pt x="21" y="102"/>
                      <a:pt x="21" y="102"/>
                      <a:pt x="21" y="102"/>
                    </a:cubicBezTo>
                    <a:cubicBezTo>
                      <a:pt x="22" y="103"/>
                      <a:pt x="22" y="104"/>
                      <a:pt x="21" y="105"/>
                    </a:cubicBezTo>
                    <a:cubicBezTo>
                      <a:pt x="21" y="105"/>
                      <a:pt x="20" y="105"/>
                      <a:pt x="20" y="105"/>
                    </a:cubicBezTo>
                    <a:close/>
                    <a:moveTo>
                      <a:pt x="158" y="104"/>
                    </a:moveTo>
                    <a:cubicBezTo>
                      <a:pt x="158" y="104"/>
                      <a:pt x="157" y="104"/>
                      <a:pt x="157" y="104"/>
                    </a:cubicBezTo>
                    <a:cubicBezTo>
                      <a:pt x="156" y="103"/>
                      <a:pt x="156" y="102"/>
                      <a:pt x="157" y="101"/>
                    </a:cubicBezTo>
                    <a:cubicBezTo>
                      <a:pt x="158" y="99"/>
                      <a:pt x="158" y="99"/>
                      <a:pt x="158" y="99"/>
                    </a:cubicBezTo>
                    <a:cubicBezTo>
                      <a:pt x="159" y="99"/>
                      <a:pt x="160" y="99"/>
                      <a:pt x="161" y="99"/>
                    </a:cubicBezTo>
                    <a:cubicBezTo>
                      <a:pt x="162" y="100"/>
                      <a:pt x="162" y="101"/>
                      <a:pt x="161" y="102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59" y="104"/>
                      <a:pt x="159" y="104"/>
                      <a:pt x="158" y="104"/>
                    </a:cubicBezTo>
                    <a:close/>
                    <a:moveTo>
                      <a:pt x="4" y="90"/>
                    </a:moveTo>
                    <a:cubicBezTo>
                      <a:pt x="3" y="90"/>
                      <a:pt x="3" y="90"/>
                      <a:pt x="3" y="89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0" y="87"/>
                      <a:pt x="0" y="86"/>
                      <a:pt x="1" y="85"/>
                    </a:cubicBezTo>
                    <a:cubicBezTo>
                      <a:pt x="2" y="84"/>
                      <a:pt x="3" y="84"/>
                      <a:pt x="4" y="85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7"/>
                      <a:pt x="6" y="88"/>
                      <a:pt x="5" y="89"/>
                    </a:cubicBezTo>
                    <a:cubicBezTo>
                      <a:pt x="5" y="90"/>
                      <a:pt x="4" y="90"/>
                      <a:pt x="4" y="90"/>
                    </a:cubicBezTo>
                    <a:close/>
                    <a:moveTo>
                      <a:pt x="174" y="89"/>
                    </a:moveTo>
                    <a:cubicBezTo>
                      <a:pt x="173" y="89"/>
                      <a:pt x="173" y="88"/>
                      <a:pt x="172" y="88"/>
                    </a:cubicBezTo>
                    <a:cubicBezTo>
                      <a:pt x="171" y="87"/>
                      <a:pt x="171" y="86"/>
                      <a:pt x="172" y="85"/>
                    </a:cubicBezTo>
                    <a:cubicBezTo>
                      <a:pt x="174" y="84"/>
                      <a:pt x="174" y="84"/>
                      <a:pt x="174" y="84"/>
                    </a:cubicBezTo>
                    <a:cubicBezTo>
                      <a:pt x="174" y="83"/>
                      <a:pt x="176" y="83"/>
                      <a:pt x="176" y="84"/>
                    </a:cubicBezTo>
                    <a:cubicBezTo>
                      <a:pt x="177" y="85"/>
                      <a:pt x="177" y="86"/>
                      <a:pt x="176" y="87"/>
                    </a:cubicBezTo>
                    <a:cubicBezTo>
                      <a:pt x="175" y="88"/>
                      <a:pt x="175" y="88"/>
                      <a:pt x="175" y="88"/>
                    </a:cubicBezTo>
                    <a:cubicBezTo>
                      <a:pt x="175" y="88"/>
                      <a:pt x="174" y="89"/>
                      <a:pt x="174" y="89"/>
                    </a:cubicBezTo>
                    <a:close/>
                    <a:moveTo>
                      <a:pt x="172" y="84"/>
                    </a:moveTo>
                    <a:cubicBezTo>
                      <a:pt x="171" y="84"/>
                      <a:pt x="170" y="84"/>
                      <a:pt x="170" y="83"/>
                    </a:cubicBezTo>
                    <a:cubicBezTo>
                      <a:pt x="169" y="82"/>
                      <a:pt x="169" y="82"/>
                      <a:pt x="169" y="82"/>
                    </a:cubicBezTo>
                    <a:cubicBezTo>
                      <a:pt x="168" y="81"/>
                      <a:pt x="168" y="80"/>
                      <a:pt x="169" y="79"/>
                    </a:cubicBezTo>
                    <a:cubicBezTo>
                      <a:pt x="169" y="78"/>
                      <a:pt x="171" y="78"/>
                      <a:pt x="172" y="79"/>
                    </a:cubicBezTo>
                    <a:cubicBezTo>
                      <a:pt x="173" y="80"/>
                      <a:pt x="173" y="80"/>
                      <a:pt x="173" y="80"/>
                    </a:cubicBezTo>
                    <a:cubicBezTo>
                      <a:pt x="174" y="81"/>
                      <a:pt x="174" y="82"/>
                      <a:pt x="173" y="83"/>
                    </a:cubicBezTo>
                    <a:cubicBezTo>
                      <a:pt x="173" y="84"/>
                      <a:pt x="172" y="84"/>
                      <a:pt x="172" y="84"/>
                    </a:cubicBezTo>
                    <a:close/>
                    <a:moveTo>
                      <a:pt x="15" y="74"/>
                    </a:moveTo>
                    <a:cubicBezTo>
                      <a:pt x="14" y="74"/>
                      <a:pt x="14" y="74"/>
                      <a:pt x="13" y="74"/>
                    </a:cubicBezTo>
                    <a:cubicBezTo>
                      <a:pt x="12" y="73"/>
                      <a:pt x="12" y="72"/>
                      <a:pt x="13" y="71"/>
                    </a:cubicBezTo>
                    <a:cubicBezTo>
                      <a:pt x="15" y="69"/>
                      <a:pt x="15" y="69"/>
                      <a:pt x="15" y="69"/>
                    </a:cubicBezTo>
                    <a:cubicBezTo>
                      <a:pt x="15" y="69"/>
                      <a:pt x="17" y="69"/>
                      <a:pt x="17" y="69"/>
                    </a:cubicBezTo>
                    <a:cubicBezTo>
                      <a:pt x="18" y="70"/>
                      <a:pt x="18" y="71"/>
                      <a:pt x="17" y="72"/>
                    </a:cubicBezTo>
                    <a:cubicBezTo>
                      <a:pt x="16" y="74"/>
                      <a:pt x="16" y="74"/>
                      <a:pt x="16" y="74"/>
                    </a:cubicBezTo>
                    <a:cubicBezTo>
                      <a:pt x="16" y="74"/>
                      <a:pt x="15" y="74"/>
                      <a:pt x="15" y="74"/>
                    </a:cubicBezTo>
                    <a:close/>
                    <a:moveTo>
                      <a:pt x="156" y="68"/>
                    </a:moveTo>
                    <a:cubicBezTo>
                      <a:pt x="155" y="68"/>
                      <a:pt x="155" y="68"/>
                      <a:pt x="155" y="68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2" y="65"/>
                      <a:pt x="152" y="64"/>
                      <a:pt x="153" y="63"/>
                    </a:cubicBezTo>
                    <a:cubicBezTo>
                      <a:pt x="154" y="63"/>
                      <a:pt x="155" y="63"/>
                      <a:pt x="156" y="63"/>
                    </a:cubicBezTo>
                    <a:cubicBezTo>
                      <a:pt x="157" y="65"/>
                      <a:pt x="157" y="65"/>
                      <a:pt x="157" y="65"/>
                    </a:cubicBezTo>
                    <a:cubicBezTo>
                      <a:pt x="158" y="66"/>
                      <a:pt x="158" y="67"/>
                      <a:pt x="157" y="68"/>
                    </a:cubicBezTo>
                    <a:cubicBezTo>
                      <a:pt x="157" y="68"/>
                      <a:pt x="156" y="68"/>
                      <a:pt x="156" y="68"/>
                    </a:cubicBezTo>
                    <a:close/>
                    <a:moveTo>
                      <a:pt x="30" y="59"/>
                    </a:moveTo>
                    <a:cubicBezTo>
                      <a:pt x="30" y="59"/>
                      <a:pt x="29" y="58"/>
                      <a:pt x="29" y="58"/>
                    </a:cubicBezTo>
                    <a:cubicBezTo>
                      <a:pt x="28" y="57"/>
                      <a:pt x="28" y="56"/>
                      <a:pt x="29" y="55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31" y="53"/>
                      <a:pt x="32" y="53"/>
                      <a:pt x="33" y="54"/>
                    </a:cubicBezTo>
                    <a:cubicBezTo>
                      <a:pt x="34" y="55"/>
                      <a:pt x="34" y="56"/>
                      <a:pt x="33" y="57"/>
                    </a:cubicBezTo>
                    <a:cubicBezTo>
                      <a:pt x="32" y="58"/>
                      <a:pt x="32" y="58"/>
                      <a:pt x="32" y="58"/>
                    </a:cubicBezTo>
                    <a:cubicBezTo>
                      <a:pt x="31" y="58"/>
                      <a:pt x="31" y="59"/>
                      <a:pt x="30" y="59"/>
                    </a:cubicBezTo>
                    <a:close/>
                    <a:moveTo>
                      <a:pt x="140" y="53"/>
                    </a:moveTo>
                    <a:cubicBezTo>
                      <a:pt x="140" y="53"/>
                      <a:pt x="139" y="52"/>
                      <a:pt x="139" y="52"/>
                    </a:cubicBezTo>
                    <a:cubicBezTo>
                      <a:pt x="138" y="51"/>
                      <a:pt x="138" y="51"/>
                      <a:pt x="138" y="51"/>
                    </a:cubicBezTo>
                    <a:cubicBezTo>
                      <a:pt x="137" y="50"/>
                      <a:pt x="137" y="49"/>
                      <a:pt x="138" y="48"/>
                    </a:cubicBezTo>
                    <a:cubicBezTo>
                      <a:pt x="138" y="47"/>
                      <a:pt x="140" y="47"/>
                      <a:pt x="140" y="48"/>
                    </a:cubicBezTo>
                    <a:cubicBezTo>
                      <a:pt x="142" y="49"/>
                      <a:pt x="142" y="49"/>
                      <a:pt x="142" y="49"/>
                    </a:cubicBezTo>
                    <a:cubicBezTo>
                      <a:pt x="143" y="50"/>
                      <a:pt x="143" y="51"/>
                      <a:pt x="142" y="52"/>
                    </a:cubicBezTo>
                    <a:cubicBezTo>
                      <a:pt x="141" y="52"/>
                      <a:pt x="141" y="53"/>
                      <a:pt x="140" y="53"/>
                    </a:cubicBezTo>
                    <a:close/>
                    <a:moveTo>
                      <a:pt x="46" y="43"/>
                    </a:moveTo>
                    <a:cubicBezTo>
                      <a:pt x="45" y="43"/>
                      <a:pt x="45" y="43"/>
                      <a:pt x="44" y="42"/>
                    </a:cubicBezTo>
                    <a:cubicBezTo>
                      <a:pt x="43" y="42"/>
                      <a:pt x="43" y="40"/>
                      <a:pt x="44" y="40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6" y="37"/>
                      <a:pt x="48" y="37"/>
                      <a:pt x="48" y="38"/>
                    </a:cubicBezTo>
                    <a:cubicBezTo>
                      <a:pt x="49" y="39"/>
                      <a:pt x="49" y="40"/>
                      <a:pt x="48" y="41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43"/>
                      <a:pt x="46" y="43"/>
                      <a:pt x="46" y="43"/>
                    </a:cubicBezTo>
                    <a:close/>
                    <a:moveTo>
                      <a:pt x="125" y="37"/>
                    </a:moveTo>
                    <a:cubicBezTo>
                      <a:pt x="124" y="37"/>
                      <a:pt x="124" y="37"/>
                      <a:pt x="123" y="36"/>
                    </a:cubicBezTo>
                    <a:cubicBezTo>
                      <a:pt x="122" y="35"/>
                      <a:pt x="122" y="35"/>
                      <a:pt x="122" y="35"/>
                    </a:cubicBezTo>
                    <a:cubicBezTo>
                      <a:pt x="121" y="34"/>
                      <a:pt x="121" y="33"/>
                      <a:pt x="122" y="32"/>
                    </a:cubicBezTo>
                    <a:cubicBezTo>
                      <a:pt x="123" y="31"/>
                      <a:pt x="124" y="31"/>
                      <a:pt x="125" y="32"/>
                    </a:cubicBezTo>
                    <a:cubicBezTo>
                      <a:pt x="126" y="34"/>
                      <a:pt x="126" y="34"/>
                      <a:pt x="126" y="34"/>
                    </a:cubicBezTo>
                    <a:cubicBezTo>
                      <a:pt x="127" y="34"/>
                      <a:pt x="127" y="36"/>
                      <a:pt x="126" y="36"/>
                    </a:cubicBezTo>
                    <a:cubicBezTo>
                      <a:pt x="126" y="37"/>
                      <a:pt x="125" y="37"/>
                      <a:pt x="125" y="37"/>
                    </a:cubicBezTo>
                    <a:close/>
                    <a:moveTo>
                      <a:pt x="61" y="28"/>
                    </a:moveTo>
                    <a:cubicBezTo>
                      <a:pt x="61" y="28"/>
                      <a:pt x="60" y="27"/>
                      <a:pt x="60" y="27"/>
                    </a:cubicBezTo>
                    <a:cubicBezTo>
                      <a:pt x="59" y="26"/>
                      <a:pt x="59" y="25"/>
                      <a:pt x="60" y="24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2" y="22"/>
                      <a:pt x="63" y="22"/>
                      <a:pt x="64" y="23"/>
                    </a:cubicBezTo>
                    <a:cubicBezTo>
                      <a:pt x="65" y="23"/>
                      <a:pt x="65" y="25"/>
                      <a:pt x="64" y="26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2" y="27"/>
                      <a:pt x="62" y="28"/>
                      <a:pt x="61" y="28"/>
                    </a:cubicBezTo>
                    <a:close/>
                    <a:moveTo>
                      <a:pt x="109" y="21"/>
                    </a:moveTo>
                    <a:cubicBezTo>
                      <a:pt x="109" y="21"/>
                      <a:pt x="108" y="21"/>
                      <a:pt x="108" y="21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6" y="19"/>
                      <a:pt x="106" y="17"/>
                      <a:pt x="106" y="17"/>
                    </a:cubicBezTo>
                    <a:cubicBezTo>
                      <a:pt x="107" y="16"/>
                      <a:pt x="109" y="16"/>
                      <a:pt x="109" y="17"/>
                    </a:cubicBezTo>
                    <a:cubicBezTo>
                      <a:pt x="111" y="18"/>
                      <a:pt x="111" y="18"/>
                      <a:pt x="111" y="18"/>
                    </a:cubicBezTo>
                    <a:cubicBezTo>
                      <a:pt x="111" y="19"/>
                      <a:pt x="111" y="20"/>
                      <a:pt x="111" y="21"/>
                    </a:cubicBezTo>
                    <a:cubicBezTo>
                      <a:pt x="110" y="21"/>
                      <a:pt x="110" y="21"/>
                      <a:pt x="109" y="21"/>
                    </a:cubicBezTo>
                    <a:close/>
                    <a:moveTo>
                      <a:pt x="77" y="12"/>
                    </a:moveTo>
                    <a:cubicBezTo>
                      <a:pt x="76" y="12"/>
                      <a:pt x="76" y="12"/>
                      <a:pt x="75" y="11"/>
                    </a:cubicBezTo>
                    <a:cubicBezTo>
                      <a:pt x="75" y="11"/>
                      <a:pt x="75" y="9"/>
                      <a:pt x="75" y="9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8" y="6"/>
                      <a:pt x="79" y="6"/>
                      <a:pt x="80" y="7"/>
                    </a:cubicBezTo>
                    <a:cubicBezTo>
                      <a:pt x="80" y="8"/>
                      <a:pt x="80" y="9"/>
                      <a:pt x="80" y="10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8" y="12"/>
                      <a:pt x="77" y="12"/>
                      <a:pt x="77" y="12"/>
                    </a:cubicBezTo>
                    <a:close/>
                    <a:moveTo>
                      <a:pt x="94" y="6"/>
                    </a:moveTo>
                    <a:cubicBezTo>
                      <a:pt x="93" y="6"/>
                      <a:pt x="93" y="6"/>
                      <a:pt x="92" y="5"/>
                    </a:cubicBezTo>
                    <a:cubicBezTo>
                      <a:pt x="91" y="4"/>
                      <a:pt x="91" y="4"/>
                      <a:pt x="91" y="4"/>
                    </a:cubicBezTo>
                    <a:cubicBezTo>
                      <a:pt x="90" y="3"/>
                      <a:pt x="90" y="2"/>
                      <a:pt x="91" y="1"/>
                    </a:cubicBezTo>
                    <a:cubicBezTo>
                      <a:pt x="92" y="0"/>
                      <a:pt x="93" y="0"/>
                      <a:pt x="94" y="1"/>
                    </a:cubicBezTo>
                    <a:cubicBezTo>
                      <a:pt x="95" y="3"/>
                      <a:pt x="95" y="3"/>
                      <a:pt x="95" y="3"/>
                    </a:cubicBezTo>
                    <a:cubicBezTo>
                      <a:pt x="96" y="3"/>
                      <a:pt x="96" y="5"/>
                      <a:pt x="95" y="5"/>
                    </a:cubicBezTo>
                    <a:cubicBezTo>
                      <a:pt x="95" y="6"/>
                      <a:pt x="94" y="6"/>
                      <a:pt x="94" y="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34;p4"/>
            <p:cNvGrpSpPr/>
            <p:nvPr/>
          </p:nvGrpSpPr>
          <p:grpSpPr>
            <a:xfrm flipH="1">
              <a:off x="7969136" y="87508"/>
              <a:ext cx="923269" cy="903991"/>
              <a:chOff x="-84251" y="-91825"/>
              <a:chExt cx="985451" cy="964875"/>
            </a:xfrm>
          </p:grpSpPr>
          <p:sp>
            <p:nvSpPr>
              <p:cNvPr id="35" name="Google Shape;35;p4"/>
              <p:cNvSpPr/>
              <p:nvPr/>
            </p:nvSpPr>
            <p:spPr>
              <a:xfrm flipH="1">
                <a:off x="83436" y="55295"/>
                <a:ext cx="817763" cy="817754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3" extrusionOk="0">
                    <a:moveTo>
                      <a:pt x="0" y="0"/>
                    </a:moveTo>
                    <a:lnTo>
                      <a:pt x="593" y="0"/>
                    </a:lnTo>
                    <a:lnTo>
                      <a:pt x="593" y="5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4"/>
              <p:cNvSpPr/>
              <p:nvPr/>
            </p:nvSpPr>
            <p:spPr>
              <a:xfrm flipH="1">
                <a:off x="-84251" y="-91825"/>
                <a:ext cx="838449" cy="842577"/>
              </a:xfrm>
              <a:custGeom>
                <a:avLst/>
                <a:gdLst/>
                <a:ahLst/>
                <a:cxnLst/>
                <a:rect l="l" t="t" r="r" b="b"/>
                <a:pathLst>
                  <a:path w="608" h="611" extrusionOk="0">
                    <a:moveTo>
                      <a:pt x="608" y="611"/>
                    </a:moveTo>
                    <a:lnTo>
                      <a:pt x="0" y="0"/>
                    </a:lnTo>
                    <a:lnTo>
                      <a:pt x="608" y="0"/>
                    </a:lnTo>
                    <a:lnTo>
                      <a:pt x="608" y="611"/>
                    </a:lnTo>
                    <a:close/>
                    <a:moveTo>
                      <a:pt x="22" y="10"/>
                    </a:moveTo>
                    <a:lnTo>
                      <a:pt x="599" y="587"/>
                    </a:lnTo>
                    <a:lnTo>
                      <a:pt x="599" y="10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>
            <a:spLocks noGrp="1"/>
          </p:cNvSpPr>
          <p:nvPr>
            <p:ph type="pic" idx="2"/>
          </p:nvPr>
        </p:nvSpPr>
        <p:spPr>
          <a:xfrm>
            <a:off x="0" y="3207925"/>
            <a:ext cx="9144000" cy="1935900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1"/>
          </p:nvPr>
        </p:nvSpPr>
        <p:spPr>
          <a:xfrm>
            <a:off x="4914383" y="1736175"/>
            <a:ext cx="3513000" cy="12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3"/>
          </p:nvPr>
        </p:nvSpPr>
        <p:spPr>
          <a:xfrm>
            <a:off x="716625" y="1736175"/>
            <a:ext cx="3513000" cy="12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4"/>
          </p:nvPr>
        </p:nvSpPr>
        <p:spPr>
          <a:xfrm>
            <a:off x="716612" y="1253475"/>
            <a:ext cx="35130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5"/>
          </p:nvPr>
        </p:nvSpPr>
        <p:spPr>
          <a:xfrm>
            <a:off x="4914380" y="1253475"/>
            <a:ext cx="35130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>
                <a:solidFill>
                  <a:schemeClr val="dk2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44" name="Google Shape;44;p5"/>
          <p:cNvGrpSpPr/>
          <p:nvPr/>
        </p:nvGrpSpPr>
        <p:grpSpPr>
          <a:xfrm flipH="1">
            <a:off x="8423988" y="4323"/>
            <a:ext cx="1333583" cy="1070362"/>
            <a:chOff x="4137647" y="1609863"/>
            <a:chExt cx="2427345" cy="1948239"/>
          </a:xfrm>
        </p:grpSpPr>
        <p:sp>
          <p:nvSpPr>
            <p:cNvPr id="45" name="Google Shape;45;p5"/>
            <p:cNvSpPr/>
            <p:nvPr/>
          </p:nvSpPr>
          <p:spPr>
            <a:xfrm>
              <a:off x="4137647" y="1609863"/>
              <a:ext cx="1743075" cy="1741488"/>
            </a:xfrm>
            <a:custGeom>
              <a:avLst/>
              <a:gdLst/>
              <a:ahLst/>
              <a:cxnLst/>
              <a:rect l="l" t="t" r="r" b="b"/>
              <a:pathLst>
                <a:path w="1098" h="1097" extrusionOk="0">
                  <a:moveTo>
                    <a:pt x="1098" y="549"/>
                  </a:moveTo>
                  <a:lnTo>
                    <a:pt x="549" y="1097"/>
                  </a:lnTo>
                  <a:lnTo>
                    <a:pt x="0" y="549"/>
                  </a:lnTo>
                  <a:lnTo>
                    <a:pt x="549" y="0"/>
                  </a:lnTo>
                  <a:lnTo>
                    <a:pt x="1098" y="5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5"/>
            <p:cNvSpPr/>
            <p:nvPr/>
          </p:nvSpPr>
          <p:spPr>
            <a:xfrm rot="5400000">
              <a:off x="4763242" y="1756351"/>
              <a:ext cx="1803300" cy="1800202"/>
            </a:xfrm>
            <a:custGeom>
              <a:avLst/>
              <a:gdLst/>
              <a:ahLst/>
              <a:cxnLst/>
              <a:rect l="l" t="t" r="r" b="b"/>
              <a:pathLst>
                <a:path w="1739" h="1736" extrusionOk="0">
                  <a:moveTo>
                    <a:pt x="865" y="1736"/>
                  </a:moveTo>
                  <a:lnTo>
                    <a:pt x="0" y="869"/>
                  </a:lnTo>
                  <a:lnTo>
                    <a:pt x="869" y="0"/>
                  </a:lnTo>
                  <a:lnTo>
                    <a:pt x="1739" y="869"/>
                  </a:lnTo>
                  <a:lnTo>
                    <a:pt x="1333" y="1276"/>
                  </a:lnTo>
                  <a:lnTo>
                    <a:pt x="1325" y="1268"/>
                  </a:lnTo>
                  <a:lnTo>
                    <a:pt x="1724" y="869"/>
                  </a:lnTo>
                  <a:lnTo>
                    <a:pt x="869" y="14"/>
                  </a:lnTo>
                  <a:lnTo>
                    <a:pt x="12" y="869"/>
                  </a:lnTo>
                  <a:lnTo>
                    <a:pt x="872" y="1729"/>
                  </a:lnTo>
                  <a:lnTo>
                    <a:pt x="865" y="1736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/>
          <p:nvPr/>
        </p:nvSpPr>
        <p:spPr>
          <a:xfrm>
            <a:off x="-19975" y="4776525"/>
            <a:ext cx="9183900" cy="461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9" name="Google Shape;49;p6"/>
          <p:cNvGrpSpPr/>
          <p:nvPr/>
        </p:nvGrpSpPr>
        <p:grpSpPr>
          <a:xfrm>
            <a:off x="-275812" y="44128"/>
            <a:ext cx="10043208" cy="990734"/>
            <a:chOff x="-275812" y="44128"/>
            <a:chExt cx="10043208" cy="990734"/>
          </a:xfrm>
        </p:grpSpPr>
        <p:grpSp>
          <p:nvGrpSpPr>
            <p:cNvPr id="50" name="Google Shape;50;p6"/>
            <p:cNvGrpSpPr/>
            <p:nvPr/>
          </p:nvGrpSpPr>
          <p:grpSpPr>
            <a:xfrm>
              <a:off x="8430776" y="61110"/>
              <a:ext cx="1336620" cy="956773"/>
              <a:chOff x="8430776" y="102923"/>
              <a:chExt cx="1336620" cy="956773"/>
            </a:xfrm>
          </p:grpSpPr>
          <p:sp>
            <p:nvSpPr>
              <p:cNvPr id="51" name="Google Shape;51;p6"/>
              <p:cNvSpPr/>
              <p:nvPr/>
            </p:nvSpPr>
            <p:spPr>
              <a:xfrm flipH="1">
                <a:off x="8430776" y="102923"/>
                <a:ext cx="957645" cy="956773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7" extrusionOk="0">
                    <a:moveTo>
                      <a:pt x="1098" y="549"/>
                    </a:moveTo>
                    <a:lnTo>
                      <a:pt x="549" y="1097"/>
                    </a:lnTo>
                    <a:lnTo>
                      <a:pt x="0" y="549"/>
                    </a:lnTo>
                    <a:lnTo>
                      <a:pt x="549" y="0"/>
                    </a:lnTo>
                    <a:lnTo>
                      <a:pt x="1098" y="54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6"/>
              <p:cNvSpPr/>
              <p:nvPr/>
            </p:nvSpPr>
            <p:spPr>
              <a:xfrm flipH="1">
                <a:off x="8809751" y="102923"/>
                <a:ext cx="957645" cy="956773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7" extrusionOk="0">
                    <a:moveTo>
                      <a:pt x="1098" y="549"/>
                    </a:moveTo>
                    <a:lnTo>
                      <a:pt x="549" y="1097"/>
                    </a:lnTo>
                    <a:lnTo>
                      <a:pt x="0" y="549"/>
                    </a:lnTo>
                    <a:lnTo>
                      <a:pt x="549" y="0"/>
                    </a:lnTo>
                    <a:lnTo>
                      <a:pt x="1098" y="54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" name="Google Shape;53;p6"/>
            <p:cNvSpPr/>
            <p:nvPr/>
          </p:nvSpPr>
          <p:spPr>
            <a:xfrm rot="-5400000" flipH="1">
              <a:off x="-276665" y="44980"/>
              <a:ext cx="990734" cy="989030"/>
            </a:xfrm>
            <a:custGeom>
              <a:avLst/>
              <a:gdLst/>
              <a:ahLst/>
              <a:cxnLst/>
              <a:rect l="l" t="t" r="r" b="b"/>
              <a:pathLst>
                <a:path w="1739" h="1736" extrusionOk="0">
                  <a:moveTo>
                    <a:pt x="865" y="1736"/>
                  </a:moveTo>
                  <a:lnTo>
                    <a:pt x="0" y="869"/>
                  </a:lnTo>
                  <a:lnTo>
                    <a:pt x="869" y="0"/>
                  </a:lnTo>
                  <a:lnTo>
                    <a:pt x="1739" y="869"/>
                  </a:lnTo>
                  <a:lnTo>
                    <a:pt x="1333" y="1276"/>
                  </a:lnTo>
                  <a:lnTo>
                    <a:pt x="1325" y="1268"/>
                  </a:lnTo>
                  <a:lnTo>
                    <a:pt x="1724" y="869"/>
                  </a:lnTo>
                  <a:lnTo>
                    <a:pt x="869" y="14"/>
                  </a:lnTo>
                  <a:lnTo>
                    <a:pt x="12" y="869"/>
                  </a:lnTo>
                  <a:lnTo>
                    <a:pt x="872" y="1729"/>
                  </a:lnTo>
                  <a:lnTo>
                    <a:pt x="865" y="1736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7"/>
          <p:cNvGrpSpPr/>
          <p:nvPr/>
        </p:nvGrpSpPr>
        <p:grpSpPr>
          <a:xfrm flipH="1">
            <a:off x="6497700" y="150"/>
            <a:ext cx="2646300" cy="5143500"/>
            <a:chOff x="0" y="150"/>
            <a:chExt cx="2646300" cy="5143500"/>
          </a:xfrm>
        </p:grpSpPr>
        <p:sp>
          <p:nvSpPr>
            <p:cNvPr id="57" name="Google Shape;57;p7"/>
            <p:cNvSpPr/>
            <p:nvPr/>
          </p:nvSpPr>
          <p:spPr>
            <a:xfrm>
              <a:off x="0" y="150"/>
              <a:ext cx="2646300" cy="5143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8" name="Google Shape;58;p7"/>
            <p:cNvSpPr/>
            <p:nvPr/>
          </p:nvSpPr>
          <p:spPr>
            <a:xfrm>
              <a:off x="208950" y="216575"/>
              <a:ext cx="2228400" cy="47106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59" name="Google Shape;59;p7"/>
          <p:cNvGrpSpPr/>
          <p:nvPr/>
        </p:nvGrpSpPr>
        <p:grpSpPr>
          <a:xfrm>
            <a:off x="-244447" y="-118858"/>
            <a:ext cx="1032022" cy="1316729"/>
            <a:chOff x="3636526" y="1674622"/>
            <a:chExt cx="1405450" cy="1793175"/>
          </a:xfrm>
        </p:grpSpPr>
        <p:sp>
          <p:nvSpPr>
            <p:cNvPr id="60" name="Google Shape;60;p7"/>
            <p:cNvSpPr/>
            <p:nvPr/>
          </p:nvSpPr>
          <p:spPr>
            <a:xfrm>
              <a:off x="3636526" y="1674622"/>
              <a:ext cx="1405450" cy="1405454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9" y="596"/>
                  </a:moveTo>
                  <a:lnTo>
                    <a:pt x="0" y="299"/>
                  </a:lnTo>
                  <a:lnTo>
                    <a:pt x="299" y="0"/>
                  </a:lnTo>
                  <a:lnTo>
                    <a:pt x="596" y="299"/>
                  </a:lnTo>
                  <a:lnTo>
                    <a:pt x="299" y="596"/>
                  </a:lnTo>
                  <a:close/>
                  <a:moveTo>
                    <a:pt x="14" y="299"/>
                  </a:moveTo>
                  <a:lnTo>
                    <a:pt x="299" y="585"/>
                  </a:lnTo>
                  <a:lnTo>
                    <a:pt x="582" y="299"/>
                  </a:lnTo>
                  <a:lnTo>
                    <a:pt x="299" y="14"/>
                  </a:lnTo>
                  <a:lnTo>
                    <a:pt x="14" y="299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3692175" y="2526897"/>
              <a:ext cx="992776" cy="940900"/>
            </a:xfrm>
            <a:custGeom>
              <a:avLst/>
              <a:gdLst/>
              <a:ahLst/>
              <a:cxnLst/>
              <a:rect l="l" t="t" r="r" b="b"/>
              <a:pathLst>
                <a:path w="177" h="168" extrusionOk="0">
                  <a:moveTo>
                    <a:pt x="82" y="168"/>
                  </a:moveTo>
                  <a:cubicBezTo>
                    <a:pt x="81" y="168"/>
                    <a:pt x="81" y="167"/>
                    <a:pt x="80" y="167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8" y="165"/>
                    <a:pt x="78" y="163"/>
                    <a:pt x="79" y="163"/>
                  </a:cubicBezTo>
                  <a:cubicBezTo>
                    <a:pt x="80" y="162"/>
                    <a:pt x="81" y="162"/>
                    <a:pt x="82" y="163"/>
                  </a:cubicBezTo>
                  <a:cubicBezTo>
                    <a:pt x="83" y="164"/>
                    <a:pt x="83" y="164"/>
                    <a:pt x="83" y="164"/>
                  </a:cubicBezTo>
                  <a:cubicBezTo>
                    <a:pt x="84" y="165"/>
                    <a:pt x="84" y="166"/>
                    <a:pt x="83" y="167"/>
                  </a:cubicBezTo>
                  <a:cubicBezTo>
                    <a:pt x="83" y="167"/>
                    <a:pt x="82" y="168"/>
                    <a:pt x="82" y="168"/>
                  </a:cubicBezTo>
                  <a:close/>
                  <a:moveTo>
                    <a:pt x="96" y="166"/>
                  </a:moveTo>
                  <a:cubicBezTo>
                    <a:pt x="95" y="166"/>
                    <a:pt x="95" y="166"/>
                    <a:pt x="94" y="166"/>
                  </a:cubicBezTo>
                  <a:cubicBezTo>
                    <a:pt x="94" y="165"/>
                    <a:pt x="94" y="164"/>
                    <a:pt x="94" y="163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7" y="161"/>
                    <a:pt x="98" y="161"/>
                    <a:pt x="99" y="162"/>
                  </a:cubicBezTo>
                  <a:cubicBezTo>
                    <a:pt x="99" y="162"/>
                    <a:pt x="99" y="164"/>
                    <a:pt x="99" y="164"/>
                  </a:cubicBezTo>
                  <a:cubicBezTo>
                    <a:pt x="97" y="166"/>
                    <a:pt x="97" y="166"/>
                    <a:pt x="97" y="166"/>
                  </a:cubicBezTo>
                  <a:cubicBezTo>
                    <a:pt x="97" y="166"/>
                    <a:pt x="96" y="166"/>
                    <a:pt x="96" y="166"/>
                  </a:cubicBezTo>
                  <a:close/>
                  <a:moveTo>
                    <a:pt x="66" y="152"/>
                  </a:moveTo>
                  <a:cubicBezTo>
                    <a:pt x="66" y="152"/>
                    <a:pt x="65" y="152"/>
                    <a:pt x="65" y="151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63" y="149"/>
                    <a:pt x="63" y="148"/>
                    <a:pt x="63" y="147"/>
                  </a:cubicBezTo>
                  <a:cubicBezTo>
                    <a:pt x="64" y="146"/>
                    <a:pt x="65" y="146"/>
                    <a:pt x="66" y="147"/>
                  </a:cubicBezTo>
                  <a:cubicBezTo>
                    <a:pt x="68" y="149"/>
                    <a:pt x="68" y="149"/>
                    <a:pt x="68" y="149"/>
                  </a:cubicBezTo>
                  <a:cubicBezTo>
                    <a:pt x="68" y="149"/>
                    <a:pt x="68" y="151"/>
                    <a:pt x="68" y="151"/>
                  </a:cubicBezTo>
                  <a:cubicBezTo>
                    <a:pt x="67" y="152"/>
                    <a:pt x="67" y="152"/>
                    <a:pt x="66" y="152"/>
                  </a:cubicBezTo>
                  <a:close/>
                  <a:moveTo>
                    <a:pt x="111" y="151"/>
                  </a:moveTo>
                  <a:cubicBezTo>
                    <a:pt x="111" y="151"/>
                    <a:pt x="110" y="151"/>
                    <a:pt x="110" y="150"/>
                  </a:cubicBezTo>
                  <a:cubicBezTo>
                    <a:pt x="109" y="150"/>
                    <a:pt x="109" y="148"/>
                    <a:pt x="110" y="147"/>
                  </a:cubicBezTo>
                  <a:cubicBezTo>
                    <a:pt x="111" y="146"/>
                    <a:pt x="111" y="146"/>
                    <a:pt x="111" y="146"/>
                  </a:cubicBezTo>
                  <a:cubicBezTo>
                    <a:pt x="112" y="145"/>
                    <a:pt x="113" y="145"/>
                    <a:pt x="114" y="146"/>
                  </a:cubicBezTo>
                  <a:cubicBezTo>
                    <a:pt x="115" y="147"/>
                    <a:pt x="115" y="148"/>
                    <a:pt x="114" y="149"/>
                  </a:cubicBezTo>
                  <a:cubicBezTo>
                    <a:pt x="113" y="150"/>
                    <a:pt x="113" y="150"/>
                    <a:pt x="113" y="150"/>
                  </a:cubicBezTo>
                  <a:cubicBezTo>
                    <a:pt x="112" y="151"/>
                    <a:pt x="112" y="151"/>
                    <a:pt x="111" y="151"/>
                  </a:cubicBezTo>
                  <a:close/>
                  <a:moveTo>
                    <a:pt x="51" y="136"/>
                  </a:moveTo>
                  <a:cubicBezTo>
                    <a:pt x="50" y="136"/>
                    <a:pt x="50" y="136"/>
                    <a:pt x="49" y="136"/>
                  </a:cubicBezTo>
                  <a:cubicBezTo>
                    <a:pt x="48" y="134"/>
                    <a:pt x="48" y="134"/>
                    <a:pt x="48" y="134"/>
                  </a:cubicBezTo>
                  <a:cubicBezTo>
                    <a:pt x="47" y="134"/>
                    <a:pt x="47" y="132"/>
                    <a:pt x="48" y="132"/>
                  </a:cubicBezTo>
                  <a:cubicBezTo>
                    <a:pt x="49" y="131"/>
                    <a:pt x="50" y="131"/>
                    <a:pt x="51" y="132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3" y="134"/>
                    <a:pt x="53" y="135"/>
                    <a:pt x="52" y="136"/>
                  </a:cubicBezTo>
                  <a:cubicBezTo>
                    <a:pt x="52" y="136"/>
                    <a:pt x="51" y="136"/>
                    <a:pt x="51" y="136"/>
                  </a:cubicBezTo>
                  <a:close/>
                  <a:moveTo>
                    <a:pt x="127" y="135"/>
                  </a:moveTo>
                  <a:cubicBezTo>
                    <a:pt x="126" y="135"/>
                    <a:pt x="126" y="135"/>
                    <a:pt x="126" y="135"/>
                  </a:cubicBezTo>
                  <a:cubicBezTo>
                    <a:pt x="125" y="134"/>
                    <a:pt x="125" y="133"/>
                    <a:pt x="126" y="132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28" y="130"/>
                    <a:pt x="129" y="130"/>
                    <a:pt x="130" y="131"/>
                  </a:cubicBezTo>
                  <a:cubicBezTo>
                    <a:pt x="131" y="131"/>
                    <a:pt x="131" y="133"/>
                    <a:pt x="130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8" y="135"/>
                    <a:pt x="128" y="135"/>
                    <a:pt x="127" y="135"/>
                  </a:cubicBezTo>
                  <a:close/>
                  <a:moveTo>
                    <a:pt x="35" y="121"/>
                  </a:moveTo>
                  <a:cubicBezTo>
                    <a:pt x="35" y="121"/>
                    <a:pt x="34" y="121"/>
                    <a:pt x="34" y="120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1" y="118"/>
                    <a:pt x="31" y="117"/>
                    <a:pt x="32" y="116"/>
                  </a:cubicBezTo>
                  <a:cubicBezTo>
                    <a:pt x="33" y="115"/>
                    <a:pt x="34" y="115"/>
                    <a:pt x="35" y="116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7" y="118"/>
                    <a:pt x="37" y="119"/>
                    <a:pt x="36" y="120"/>
                  </a:cubicBezTo>
                  <a:cubicBezTo>
                    <a:pt x="36" y="121"/>
                    <a:pt x="36" y="121"/>
                    <a:pt x="35" y="121"/>
                  </a:cubicBezTo>
                  <a:close/>
                  <a:moveTo>
                    <a:pt x="143" y="120"/>
                  </a:moveTo>
                  <a:cubicBezTo>
                    <a:pt x="142" y="120"/>
                    <a:pt x="142" y="120"/>
                    <a:pt x="141" y="119"/>
                  </a:cubicBezTo>
                  <a:cubicBezTo>
                    <a:pt x="140" y="118"/>
                    <a:pt x="140" y="117"/>
                    <a:pt x="141" y="116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3" y="114"/>
                    <a:pt x="145" y="114"/>
                    <a:pt x="145" y="115"/>
                  </a:cubicBezTo>
                  <a:cubicBezTo>
                    <a:pt x="146" y="116"/>
                    <a:pt x="146" y="117"/>
                    <a:pt x="145" y="118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20"/>
                    <a:pt x="143" y="120"/>
                    <a:pt x="143" y="120"/>
                  </a:cubicBezTo>
                  <a:close/>
                  <a:moveTo>
                    <a:pt x="20" y="105"/>
                  </a:moveTo>
                  <a:cubicBezTo>
                    <a:pt x="19" y="105"/>
                    <a:pt x="18" y="105"/>
                    <a:pt x="18" y="105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6" y="103"/>
                    <a:pt x="16" y="101"/>
                    <a:pt x="17" y="100"/>
                  </a:cubicBezTo>
                  <a:cubicBezTo>
                    <a:pt x="17" y="100"/>
                    <a:pt x="19" y="100"/>
                    <a:pt x="20" y="100"/>
                  </a:cubicBezTo>
                  <a:cubicBezTo>
                    <a:pt x="21" y="102"/>
                    <a:pt x="21" y="102"/>
                    <a:pt x="21" y="102"/>
                  </a:cubicBezTo>
                  <a:cubicBezTo>
                    <a:pt x="22" y="103"/>
                    <a:pt x="22" y="104"/>
                    <a:pt x="21" y="105"/>
                  </a:cubicBezTo>
                  <a:cubicBezTo>
                    <a:pt x="21" y="105"/>
                    <a:pt x="20" y="105"/>
                    <a:pt x="20" y="105"/>
                  </a:cubicBezTo>
                  <a:close/>
                  <a:moveTo>
                    <a:pt x="158" y="104"/>
                  </a:moveTo>
                  <a:cubicBezTo>
                    <a:pt x="158" y="104"/>
                    <a:pt x="157" y="104"/>
                    <a:pt x="157" y="104"/>
                  </a:cubicBezTo>
                  <a:cubicBezTo>
                    <a:pt x="156" y="103"/>
                    <a:pt x="156" y="102"/>
                    <a:pt x="157" y="101"/>
                  </a:cubicBezTo>
                  <a:cubicBezTo>
                    <a:pt x="158" y="99"/>
                    <a:pt x="158" y="99"/>
                    <a:pt x="158" y="99"/>
                  </a:cubicBezTo>
                  <a:cubicBezTo>
                    <a:pt x="159" y="99"/>
                    <a:pt x="160" y="99"/>
                    <a:pt x="161" y="99"/>
                  </a:cubicBezTo>
                  <a:cubicBezTo>
                    <a:pt x="162" y="100"/>
                    <a:pt x="162" y="101"/>
                    <a:pt x="161" y="102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9" y="104"/>
                    <a:pt x="159" y="104"/>
                    <a:pt x="158" y="104"/>
                  </a:cubicBezTo>
                  <a:close/>
                  <a:moveTo>
                    <a:pt x="4" y="90"/>
                  </a:moveTo>
                  <a:cubicBezTo>
                    <a:pt x="3" y="90"/>
                    <a:pt x="3" y="90"/>
                    <a:pt x="3" y="89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0" y="87"/>
                    <a:pt x="0" y="86"/>
                    <a:pt x="1" y="85"/>
                  </a:cubicBezTo>
                  <a:cubicBezTo>
                    <a:pt x="2" y="84"/>
                    <a:pt x="3" y="84"/>
                    <a:pt x="4" y="85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6" y="87"/>
                    <a:pt x="6" y="88"/>
                    <a:pt x="5" y="89"/>
                  </a:cubicBezTo>
                  <a:cubicBezTo>
                    <a:pt x="5" y="90"/>
                    <a:pt x="4" y="90"/>
                    <a:pt x="4" y="90"/>
                  </a:cubicBezTo>
                  <a:close/>
                  <a:moveTo>
                    <a:pt x="174" y="89"/>
                  </a:moveTo>
                  <a:cubicBezTo>
                    <a:pt x="173" y="89"/>
                    <a:pt x="173" y="88"/>
                    <a:pt x="172" y="88"/>
                  </a:cubicBezTo>
                  <a:cubicBezTo>
                    <a:pt x="171" y="87"/>
                    <a:pt x="171" y="86"/>
                    <a:pt x="172" y="85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3"/>
                    <a:pt x="176" y="83"/>
                    <a:pt x="176" y="84"/>
                  </a:cubicBezTo>
                  <a:cubicBezTo>
                    <a:pt x="177" y="85"/>
                    <a:pt x="177" y="86"/>
                    <a:pt x="176" y="87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4" y="89"/>
                    <a:pt x="174" y="89"/>
                  </a:cubicBezTo>
                  <a:close/>
                  <a:moveTo>
                    <a:pt x="172" y="84"/>
                  </a:moveTo>
                  <a:cubicBezTo>
                    <a:pt x="171" y="84"/>
                    <a:pt x="170" y="84"/>
                    <a:pt x="170" y="83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68" y="81"/>
                    <a:pt x="168" y="80"/>
                    <a:pt x="169" y="79"/>
                  </a:cubicBezTo>
                  <a:cubicBezTo>
                    <a:pt x="169" y="78"/>
                    <a:pt x="171" y="78"/>
                    <a:pt x="172" y="79"/>
                  </a:cubicBezTo>
                  <a:cubicBezTo>
                    <a:pt x="173" y="80"/>
                    <a:pt x="173" y="80"/>
                    <a:pt x="173" y="80"/>
                  </a:cubicBezTo>
                  <a:cubicBezTo>
                    <a:pt x="174" y="81"/>
                    <a:pt x="174" y="82"/>
                    <a:pt x="173" y="83"/>
                  </a:cubicBezTo>
                  <a:cubicBezTo>
                    <a:pt x="173" y="84"/>
                    <a:pt x="172" y="84"/>
                    <a:pt x="172" y="84"/>
                  </a:cubicBezTo>
                  <a:close/>
                  <a:moveTo>
                    <a:pt x="15" y="74"/>
                  </a:moveTo>
                  <a:cubicBezTo>
                    <a:pt x="14" y="74"/>
                    <a:pt x="14" y="74"/>
                    <a:pt x="13" y="74"/>
                  </a:cubicBezTo>
                  <a:cubicBezTo>
                    <a:pt x="12" y="73"/>
                    <a:pt x="12" y="72"/>
                    <a:pt x="13" y="71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7" y="69"/>
                    <a:pt x="17" y="69"/>
                  </a:cubicBezTo>
                  <a:cubicBezTo>
                    <a:pt x="18" y="70"/>
                    <a:pt x="18" y="71"/>
                    <a:pt x="17" y="72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5" y="74"/>
                    <a:pt x="15" y="74"/>
                  </a:cubicBezTo>
                  <a:close/>
                  <a:moveTo>
                    <a:pt x="156" y="68"/>
                  </a:moveTo>
                  <a:cubicBezTo>
                    <a:pt x="155" y="68"/>
                    <a:pt x="155" y="68"/>
                    <a:pt x="155" y="68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2" y="65"/>
                    <a:pt x="152" y="64"/>
                    <a:pt x="153" y="63"/>
                  </a:cubicBezTo>
                  <a:cubicBezTo>
                    <a:pt x="154" y="63"/>
                    <a:pt x="155" y="63"/>
                    <a:pt x="156" y="63"/>
                  </a:cubicBezTo>
                  <a:cubicBezTo>
                    <a:pt x="157" y="65"/>
                    <a:pt x="157" y="65"/>
                    <a:pt x="157" y="65"/>
                  </a:cubicBezTo>
                  <a:cubicBezTo>
                    <a:pt x="158" y="66"/>
                    <a:pt x="158" y="67"/>
                    <a:pt x="157" y="68"/>
                  </a:cubicBezTo>
                  <a:cubicBezTo>
                    <a:pt x="157" y="68"/>
                    <a:pt x="156" y="68"/>
                    <a:pt x="156" y="68"/>
                  </a:cubicBezTo>
                  <a:close/>
                  <a:moveTo>
                    <a:pt x="30" y="59"/>
                  </a:moveTo>
                  <a:cubicBezTo>
                    <a:pt x="30" y="59"/>
                    <a:pt x="29" y="58"/>
                    <a:pt x="29" y="58"/>
                  </a:cubicBezTo>
                  <a:cubicBezTo>
                    <a:pt x="28" y="57"/>
                    <a:pt x="28" y="56"/>
                    <a:pt x="29" y="5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3"/>
                    <a:pt x="32" y="53"/>
                    <a:pt x="33" y="54"/>
                  </a:cubicBezTo>
                  <a:cubicBezTo>
                    <a:pt x="34" y="55"/>
                    <a:pt x="34" y="56"/>
                    <a:pt x="33" y="57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31" y="58"/>
                    <a:pt x="31" y="59"/>
                    <a:pt x="30" y="59"/>
                  </a:cubicBezTo>
                  <a:close/>
                  <a:moveTo>
                    <a:pt x="140" y="53"/>
                  </a:moveTo>
                  <a:cubicBezTo>
                    <a:pt x="140" y="53"/>
                    <a:pt x="139" y="52"/>
                    <a:pt x="139" y="52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7" y="50"/>
                    <a:pt x="137" y="49"/>
                    <a:pt x="138" y="48"/>
                  </a:cubicBezTo>
                  <a:cubicBezTo>
                    <a:pt x="138" y="47"/>
                    <a:pt x="140" y="47"/>
                    <a:pt x="140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50"/>
                    <a:pt x="143" y="51"/>
                    <a:pt x="142" y="52"/>
                  </a:cubicBezTo>
                  <a:cubicBezTo>
                    <a:pt x="141" y="52"/>
                    <a:pt x="141" y="53"/>
                    <a:pt x="140" y="53"/>
                  </a:cubicBezTo>
                  <a:close/>
                  <a:moveTo>
                    <a:pt x="46" y="43"/>
                  </a:moveTo>
                  <a:cubicBezTo>
                    <a:pt x="45" y="43"/>
                    <a:pt x="45" y="43"/>
                    <a:pt x="44" y="42"/>
                  </a:cubicBezTo>
                  <a:cubicBezTo>
                    <a:pt x="43" y="42"/>
                    <a:pt x="43" y="40"/>
                    <a:pt x="44" y="40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7"/>
                    <a:pt x="48" y="37"/>
                    <a:pt x="48" y="38"/>
                  </a:cubicBezTo>
                  <a:cubicBezTo>
                    <a:pt x="49" y="39"/>
                    <a:pt x="49" y="40"/>
                    <a:pt x="48" y="41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3"/>
                    <a:pt x="46" y="43"/>
                    <a:pt x="46" y="43"/>
                  </a:cubicBezTo>
                  <a:close/>
                  <a:moveTo>
                    <a:pt x="125" y="37"/>
                  </a:moveTo>
                  <a:cubicBezTo>
                    <a:pt x="124" y="37"/>
                    <a:pt x="124" y="37"/>
                    <a:pt x="123" y="36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1" y="34"/>
                    <a:pt x="121" y="33"/>
                    <a:pt x="122" y="32"/>
                  </a:cubicBezTo>
                  <a:cubicBezTo>
                    <a:pt x="123" y="31"/>
                    <a:pt x="124" y="31"/>
                    <a:pt x="125" y="32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7" y="34"/>
                    <a:pt x="127" y="36"/>
                    <a:pt x="126" y="36"/>
                  </a:cubicBezTo>
                  <a:cubicBezTo>
                    <a:pt x="126" y="37"/>
                    <a:pt x="125" y="37"/>
                    <a:pt x="125" y="37"/>
                  </a:cubicBezTo>
                  <a:close/>
                  <a:moveTo>
                    <a:pt x="61" y="28"/>
                  </a:moveTo>
                  <a:cubicBezTo>
                    <a:pt x="61" y="28"/>
                    <a:pt x="60" y="27"/>
                    <a:pt x="60" y="27"/>
                  </a:cubicBezTo>
                  <a:cubicBezTo>
                    <a:pt x="59" y="26"/>
                    <a:pt x="59" y="25"/>
                    <a:pt x="60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2"/>
                    <a:pt x="63" y="22"/>
                    <a:pt x="64" y="23"/>
                  </a:cubicBezTo>
                  <a:cubicBezTo>
                    <a:pt x="65" y="23"/>
                    <a:pt x="65" y="25"/>
                    <a:pt x="64" y="26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2" y="27"/>
                    <a:pt x="62" y="28"/>
                    <a:pt x="61" y="28"/>
                  </a:cubicBezTo>
                  <a:close/>
                  <a:moveTo>
                    <a:pt x="109" y="21"/>
                  </a:moveTo>
                  <a:cubicBezTo>
                    <a:pt x="109" y="21"/>
                    <a:pt x="108" y="21"/>
                    <a:pt x="108" y="21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7"/>
                    <a:pt x="106" y="17"/>
                  </a:cubicBezTo>
                  <a:cubicBezTo>
                    <a:pt x="107" y="16"/>
                    <a:pt x="109" y="16"/>
                    <a:pt x="109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9"/>
                    <a:pt x="111" y="20"/>
                    <a:pt x="111" y="21"/>
                  </a:cubicBezTo>
                  <a:cubicBezTo>
                    <a:pt x="110" y="21"/>
                    <a:pt x="110" y="21"/>
                    <a:pt x="109" y="21"/>
                  </a:cubicBezTo>
                  <a:close/>
                  <a:moveTo>
                    <a:pt x="77" y="12"/>
                  </a:moveTo>
                  <a:cubicBezTo>
                    <a:pt x="76" y="12"/>
                    <a:pt x="76" y="12"/>
                    <a:pt x="75" y="11"/>
                  </a:cubicBezTo>
                  <a:cubicBezTo>
                    <a:pt x="75" y="11"/>
                    <a:pt x="75" y="9"/>
                    <a:pt x="75" y="9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6"/>
                    <a:pt x="79" y="6"/>
                    <a:pt x="80" y="7"/>
                  </a:cubicBezTo>
                  <a:cubicBezTo>
                    <a:pt x="80" y="8"/>
                    <a:pt x="80" y="9"/>
                    <a:pt x="80" y="10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8" y="12"/>
                    <a:pt x="77" y="12"/>
                    <a:pt x="77" y="12"/>
                  </a:cubicBezTo>
                  <a:close/>
                  <a:moveTo>
                    <a:pt x="94" y="6"/>
                  </a:moveTo>
                  <a:cubicBezTo>
                    <a:pt x="93" y="6"/>
                    <a:pt x="93" y="6"/>
                    <a:pt x="92" y="5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3"/>
                    <a:pt x="90" y="2"/>
                    <a:pt x="91" y="1"/>
                  </a:cubicBezTo>
                  <a:cubicBezTo>
                    <a:pt x="92" y="0"/>
                    <a:pt x="93" y="0"/>
                    <a:pt x="94" y="1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6" y="3"/>
                    <a:pt x="96" y="5"/>
                    <a:pt x="95" y="5"/>
                  </a:cubicBezTo>
                  <a:cubicBezTo>
                    <a:pt x="95" y="6"/>
                    <a:pt x="94" y="6"/>
                    <a:pt x="94" y="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7"/>
          <p:cNvSpPr txBox="1">
            <a:spLocks noGrp="1"/>
          </p:cNvSpPr>
          <p:nvPr>
            <p:ph type="subTitle" idx="1"/>
          </p:nvPr>
        </p:nvSpPr>
        <p:spPr>
          <a:xfrm>
            <a:off x="713225" y="1772700"/>
            <a:ext cx="4294800" cy="21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title"/>
          </p:nvPr>
        </p:nvSpPr>
        <p:spPr>
          <a:xfrm>
            <a:off x="713225" y="1200000"/>
            <a:ext cx="4294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>
            <a:spLocks noGrp="1"/>
          </p:cNvSpPr>
          <p:nvPr>
            <p:ph type="pic" idx="2"/>
          </p:nvPr>
        </p:nvSpPr>
        <p:spPr>
          <a:xfrm>
            <a:off x="5643775" y="539500"/>
            <a:ext cx="2787000" cy="406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8"/>
          <p:cNvGrpSpPr/>
          <p:nvPr/>
        </p:nvGrpSpPr>
        <p:grpSpPr>
          <a:xfrm>
            <a:off x="-933178" y="-118858"/>
            <a:ext cx="10700574" cy="5898171"/>
            <a:chOff x="-933178" y="-118858"/>
            <a:chExt cx="10700574" cy="5898171"/>
          </a:xfrm>
        </p:grpSpPr>
        <p:sp>
          <p:nvSpPr>
            <p:cNvPr id="67" name="Google Shape;67;p8"/>
            <p:cNvSpPr/>
            <p:nvPr/>
          </p:nvSpPr>
          <p:spPr>
            <a:xfrm>
              <a:off x="8356428" y="-118858"/>
              <a:ext cx="1032022" cy="1032025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9" y="596"/>
                  </a:moveTo>
                  <a:lnTo>
                    <a:pt x="0" y="299"/>
                  </a:lnTo>
                  <a:lnTo>
                    <a:pt x="299" y="0"/>
                  </a:lnTo>
                  <a:lnTo>
                    <a:pt x="596" y="299"/>
                  </a:lnTo>
                  <a:lnTo>
                    <a:pt x="299" y="596"/>
                  </a:lnTo>
                  <a:close/>
                  <a:moveTo>
                    <a:pt x="14" y="299"/>
                  </a:moveTo>
                  <a:lnTo>
                    <a:pt x="299" y="585"/>
                  </a:lnTo>
                  <a:lnTo>
                    <a:pt x="582" y="299"/>
                  </a:lnTo>
                  <a:lnTo>
                    <a:pt x="299" y="14"/>
                  </a:lnTo>
                  <a:lnTo>
                    <a:pt x="14" y="299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8"/>
            <p:cNvSpPr/>
            <p:nvPr/>
          </p:nvSpPr>
          <p:spPr>
            <a:xfrm>
              <a:off x="8397290" y="506967"/>
              <a:ext cx="728995" cy="690903"/>
            </a:xfrm>
            <a:custGeom>
              <a:avLst/>
              <a:gdLst/>
              <a:ahLst/>
              <a:cxnLst/>
              <a:rect l="l" t="t" r="r" b="b"/>
              <a:pathLst>
                <a:path w="177" h="168" extrusionOk="0">
                  <a:moveTo>
                    <a:pt x="82" y="168"/>
                  </a:moveTo>
                  <a:cubicBezTo>
                    <a:pt x="81" y="168"/>
                    <a:pt x="81" y="167"/>
                    <a:pt x="80" y="167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8" y="165"/>
                    <a:pt x="78" y="163"/>
                    <a:pt x="79" y="163"/>
                  </a:cubicBezTo>
                  <a:cubicBezTo>
                    <a:pt x="80" y="162"/>
                    <a:pt x="81" y="162"/>
                    <a:pt x="82" y="163"/>
                  </a:cubicBezTo>
                  <a:cubicBezTo>
                    <a:pt x="83" y="164"/>
                    <a:pt x="83" y="164"/>
                    <a:pt x="83" y="164"/>
                  </a:cubicBezTo>
                  <a:cubicBezTo>
                    <a:pt x="84" y="165"/>
                    <a:pt x="84" y="166"/>
                    <a:pt x="83" y="167"/>
                  </a:cubicBezTo>
                  <a:cubicBezTo>
                    <a:pt x="83" y="167"/>
                    <a:pt x="82" y="168"/>
                    <a:pt x="82" y="168"/>
                  </a:cubicBezTo>
                  <a:close/>
                  <a:moveTo>
                    <a:pt x="96" y="166"/>
                  </a:moveTo>
                  <a:cubicBezTo>
                    <a:pt x="95" y="166"/>
                    <a:pt x="95" y="166"/>
                    <a:pt x="94" y="166"/>
                  </a:cubicBezTo>
                  <a:cubicBezTo>
                    <a:pt x="94" y="165"/>
                    <a:pt x="94" y="164"/>
                    <a:pt x="94" y="163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7" y="161"/>
                    <a:pt x="98" y="161"/>
                    <a:pt x="99" y="162"/>
                  </a:cubicBezTo>
                  <a:cubicBezTo>
                    <a:pt x="99" y="162"/>
                    <a:pt x="99" y="164"/>
                    <a:pt x="99" y="164"/>
                  </a:cubicBezTo>
                  <a:cubicBezTo>
                    <a:pt x="97" y="166"/>
                    <a:pt x="97" y="166"/>
                    <a:pt x="97" y="166"/>
                  </a:cubicBezTo>
                  <a:cubicBezTo>
                    <a:pt x="97" y="166"/>
                    <a:pt x="96" y="166"/>
                    <a:pt x="96" y="166"/>
                  </a:cubicBezTo>
                  <a:close/>
                  <a:moveTo>
                    <a:pt x="66" y="152"/>
                  </a:moveTo>
                  <a:cubicBezTo>
                    <a:pt x="66" y="152"/>
                    <a:pt x="65" y="152"/>
                    <a:pt x="65" y="151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63" y="149"/>
                    <a:pt x="63" y="148"/>
                    <a:pt x="63" y="147"/>
                  </a:cubicBezTo>
                  <a:cubicBezTo>
                    <a:pt x="64" y="146"/>
                    <a:pt x="65" y="146"/>
                    <a:pt x="66" y="147"/>
                  </a:cubicBezTo>
                  <a:cubicBezTo>
                    <a:pt x="68" y="149"/>
                    <a:pt x="68" y="149"/>
                    <a:pt x="68" y="149"/>
                  </a:cubicBezTo>
                  <a:cubicBezTo>
                    <a:pt x="68" y="149"/>
                    <a:pt x="68" y="151"/>
                    <a:pt x="68" y="151"/>
                  </a:cubicBezTo>
                  <a:cubicBezTo>
                    <a:pt x="67" y="152"/>
                    <a:pt x="67" y="152"/>
                    <a:pt x="66" y="152"/>
                  </a:cubicBezTo>
                  <a:close/>
                  <a:moveTo>
                    <a:pt x="111" y="151"/>
                  </a:moveTo>
                  <a:cubicBezTo>
                    <a:pt x="111" y="151"/>
                    <a:pt x="110" y="151"/>
                    <a:pt x="110" y="150"/>
                  </a:cubicBezTo>
                  <a:cubicBezTo>
                    <a:pt x="109" y="150"/>
                    <a:pt x="109" y="148"/>
                    <a:pt x="110" y="147"/>
                  </a:cubicBezTo>
                  <a:cubicBezTo>
                    <a:pt x="111" y="146"/>
                    <a:pt x="111" y="146"/>
                    <a:pt x="111" y="146"/>
                  </a:cubicBezTo>
                  <a:cubicBezTo>
                    <a:pt x="112" y="145"/>
                    <a:pt x="113" y="145"/>
                    <a:pt x="114" y="146"/>
                  </a:cubicBezTo>
                  <a:cubicBezTo>
                    <a:pt x="115" y="147"/>
                    <a:pt x="115" y="148"/>
                    <a:pt x="114" y="149"/>
                  </a:cubicBezTo>
                  <a:cubicBezTo>
                    <a:pt x="113" y="150"/>
                    <a:pt x="113" y="150"/>
                    <a:pt x="113" y="150"/>
                  </a:cubicBezTo>
                  <a:cubicBezTo>
                    <a:pt x="112" y="151"/>
                    <a:pt x="112" y="151"/>
                    <a:pt x="111" y="151"/>
                  </a:cubicBezTo>
                  <a:close/>
                  <a:moveTo>
                    <a:pt x="51" y="136"/>
                  </a:moveTo>
                  <a:cubicBezTo>
                    <a:pt x="50" y="136"/>
                    <a:pt x="50" y="136"/>
                    <a:pt x="49" y="136"/>
                  </a:cubicBezTo>
                  <a:cubicBezTo>
                    <a:pt x="48" y="134"/>
                    <a:pt x="48" y="134"/>
                    <a:pt x="48" y="134"/>
                  </a:cubicBezTo>
                  <a:cubicBezTo>
                    <a:pt x="47" y="134"/>
                    <a:pt x="47" y="132"/>
                    <a:pt x="48" y="132"/>
                  </a:cubicBezTo>
                  <a:cubicBezTo>
                    <a:pt x="49" y="131"/>
                    <a:pt x="50" y="131"/>
                    <a:pt x="51" y="132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3" y="134"/>
                    <a:pt x="53" y="135"/>
                    <a:pt x="52" y="136"/>
                  </a:cubicBezTo>
                  <a:cubicBezTo>
                    <a:pt x="52" y="136"/>
                    <a:pt x="51" y="136"/>
                    <a:pt x="51" y="136"/>
                  </a:cubicBezTo>
                  <a:close/>
                  <a:moveTo>
                    <a:pt x="127" y="135"/>
                  </a:moveTo>
                  <a:cubicBezTo>
                    <a:pt x="126" y="135"/>
                    <a:pt x="126" y="135"/>
                    <a:pt x="126" y="135"/>
                  </a:cubicBezTo>
                  <a:cubicBezTo>
                    <a:pt x="125" y="134"/>
                    <a:pt x="125" y="133"/>
                    <a:pt x="126" y="132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28" y="130"/>
                    <a:pt x="129" y="130"/>
                    <a:pt x="130" y="131"/>
                  </a:cubicBezTo>
                  <a:cubicBezTo>
                    <a:pt x="131" y="131"/>
                    <a:pt x="131" y="133"/>
                    <a:pt x="130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8" y="135"/>
                    <a:pt x="128" y="135"/>
                    <a:pt x="127" y="135"/>
                  </a:cubicBezTo>
                  <a:close/>
                  <a:moveTo>
                    <a:pt x="35" y="121"/>
                  </a:moveTo>
                  <a:cubicBezTo>
                    <a:pt x="35" y="121"/>
                    <a:pt x="34" y="121"/>
                    <a:pt x="34" y="120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1" y="118"/>
                    <a:pt x="31" y="117"/>
                    <a:pt x="32" y="116"/>
                  </a:cubicBezTo>
                  <a:cubicBezTo>
                    <a:pt x="33" y="115"/>
                    <a:pt x="34" y="115"/>
                    <a:pt x="35" y="116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7" y="118"/>
                    <a:pt x="37" y="119"/>
                    <a:pt x="36" y="120"/>
                  </a:cubicBezTo>
                  <a:cubicBezTo>
                    <a:pt x="36" y="121"/>
                    <a:pt x="36" y="121"/>
                    <a:pt x="35" y="121"/>
                  </a:cubicBezTo>
                  <a:close/>
                  <a:moveTo>
                    <a:pt x="143" y="120"/>
                  </a:moveTo>
                  <a:cubicBezTo>
                    <a:pt x="142" y="120"/>
                    <a:pt x="142" y="120"/>
                    <a:pt x="141" y="119"/>
                  </a:cubicBezTo>
                  <a:cubicBezTo>
                    <a:pt x="140" y="118"/>
                    <a:pt x="140" y="117"/>
                    <a:pt x="141" y="116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43" y="114"/>
                    <a:pt x="145" y="114"/>
                    <a:pt x="145" y="115"/>
                  </a:cubicBezTo>
                  <a:cubicBezTo>
                    <a:pt x="146" y="116"/>
                    <a:pt x="146" y="117"/>
                    <a:pt x="145" y="118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20"/>
                    <a:pt x="143" y="120"/>
                    <a:pt x="143" y="120"/>
                  </a:cubicBezTo>
                  <a:close/>
                  <a:moveTo>
                    <a:pt x="20" y="105"/>
                  </a:moveTo>
                  <a:cubicBezTo>
                    <a:pt x="19" y="105"/>
                    <a:pt x="18" y="105"/>
                    <a:pt x="18" y="105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6" y="103"/>
                    <a:pt x="16" y="101"/>
                    <a:pt x="17" y="100"/>
                  </a:cubicBezTo>
                  <a:cubicBezTo>
                    <a:pt x="17" y="100"/>
                    <a:pt x="19" y="100"/>
                    <a:pt x="20" y="100"/>
                  </a:cubicBezTo>
                  <a:cubicBezTo>
                    <a:pt x="21" y="102"/>
                    <a:pt x="21" y="102"/>
                    <a:pt x="21" y="102"/>
                  </a:cubicBezTo>
                  <a:cubicBezTo>
                    <a:pt x="22" y="103"/>
                    <a:pt x="22" y="104"/>
                    <a:pt x="21" y="105"/>
                  </a:cubicBezTo>
                  <a:cubicBezTo>
                    <a:pt x="21" y="105"/>
                    <a:pt x="20" y="105"/>
                    <a:pt x="20" y="105"/>
                  </a:cubicBezTo>
                  <a:close/>
                  <a:moveTo>
                    <a:pt x="158" y="104"/>
                  </a:moveTo>
                  <a:cubicBezTo>
                    <a:pt x="158" y="104"/>
                    <a:pt x="157" y="104"/>
                    <a:pt x="157" y="104"/>
                  </a:cubicBezTo>
                  <a:cubicBezTo>
                    <a:pt x="156" y="103"/>
                    <a:pt x="156" y="102"/>
                    <a:pt x="157" y="101"/>
                  </a:cubicBezTo>
                  <a:cubicBezTo>
                    <a:pt x="158" y="99"/>
                    <a:pt x="158" y="99"/>
                    <a:pt x="158" y="99"/>
                  </a:cubicBezTo>
                  <a:cubicBezTo>
                    <a:pt x="159" y="99"/>
                    <a:pt x="160" y="99"/>
                    <a:pt x="161" y="99"/>
                  </a:cubicBezTo>
                  <a:cubicBezTo>
                    <a:pt x="162" y="100"/>
                    <a:pt x="162" y="101"/>
                    <a:pt x="161" y="102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9" y="104"/>
                    <a:pt x="159" y="104"/>
                    <a:pt x="158" y="104"/>
                  </a:cubicBezTo>
                  <a:close/>
                  <a:moveTo>
                    <a:pt x="4" y="90"/>
                  </a:moveTo>
                  <a:cubicBezTo>
                    <a:pt x="3" y="90"/>
                    <a:pt x="3" y="90"/>
                    <a:pt x="3" y="89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0" y="87"/>
                    <a:pt x="0" y="86"/>
                    <a:pt x="1" y="85"/>
                  </a:cubicBezTo>
                  <a:cubicBezTo>
                    <a:pt x="2" y="84"/>
                    <a:pt x="3" y="84"/>
                    <a:pt x="4" y="85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6" y="87"/>
                    <a:pt x="6" y="88"/>
                    <a:pt x="5" y="89"/>
                  </a:cubicBezTo>
                  <a:cubicBezTo>
                    <a:pt x="5" y="90"/>
                    <a:pt x="4" y="90"/>
                    <a:pt x="4" y="90"/>
                  </a:cubicBezTo>
                  <a:close/>
                  <a:moveTo>
                    <a:pt x="174" y="89"/>
                  </a:moveTo>
                  <a:cubicBezTo>
                    <a:pt x="173" y="89"/>
                    <a:pt x="173" y="88"/>
                    <a:pt x="172" y="88"/>
                  </a:cubicBezTo>
                  <a:cubicBezTo>
                    <a:pt x="171" y="87"/>
                    <a:pt x="171" y="86"/>
                    <a:pt x="172" y="85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3"/>
                    <a:pt x="176" y="83"/>
                    <a:pt x="176" y="84"/>
                  </a:cubicBezTo>
                  <a:cubicBezTo>
                    <a:pt x="177" y="85"/>
                    <a:pt x="177" y="86"/>
                    <a:pt x="176" y="87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4" y="89"/>
                    <a:pt x="174" y="89"/>
                  </a:cubicBezTo>
                  <a:close/>
                  <a:moveTo>
                    <a:pt x="172" y="84"/>
                  </a:moveTo>
                  <a:cubicBezTo>
                    <a:pt x="171" y="84"/>
                    <a:pt x="170" y="84"/>
                    <a:pt x="170" y="83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68" y="81"/>
                    <a:pt x="168" y="80"/>
                    <a:pt x="169" y="79"/>
                  </a:cubicBezTo>
                  <a:cubicBezTo>
                    <a:pt x="169" y="78"/>
                    <a:pt x="171" y="78"/>
                    <a:pt x="172" y="79"/>
                  </a:cubicBezTo>
                  <a:cubicBezTo>
                    <a:pt x="173" y="80"/>
                    <a:pt x="173" y="80"/>
                    <a:pt x="173" y="80"/>
                  </a:cubicBezTo>
                  <a:cubicBezTo>
                    <a:pt x="174" y="81"/>
                    <a:pt x="174" y="82"/>
                    <a:pt x="173" y="83"/>
                  </a:cubicBezTo>
                  <a:cubicBezTo>
                    <a:pt x="173" y="84"/>
                    <a:pt x="172" y="84"/>
                    <a:pt x="172" y="84"/>
                  </a:cubicBezTo>
                  <a:close/>
                  <a:moveTo>
                    <a:pt x="15" y="74"/>
                  </a:moveTo>
                  <a:cubicBezTo>
                    <a:pt x="14" y="74"/>
                    <a:pt x="14" y="74"/>
                    <a:pt x="13" y="74"/>
                  </a:cubicBezTo>
                  <a:cubicBezTo>
                    <a:pt x="12" y="73"/>
                    <a:pt x="12" y="72"/>
                    <a:pt x="13" y="71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7" y="69"/>
                    <a:pt x="17" y="69"/>
                  </a:cubicBezTo>
                  <a:cubicBezTo>
                    <a:pt x="18" y="70"/>
                    <a:pt x="18" y="71"/>
                    <a:pt x="17" y="72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5" y="74"/>
                    <a:pt x="15" y="74"/>
                  </a:cubicBezTo>
                  <a:close/>
                  <a:moveTo>
                    <a:pt x="156" y="68"/>
                  </a:moveTo>
                  <a:cubicBezTo>
                    <a:pt x="155" y="68"/>
                    <a:pt x="155" y="68"/>
                    <a:pt x="155" y="68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2" y="65"/>
                    <a:pt x="152" y="64"/>
                    <a:pt x="153" y="63"/>
                  </a:cubicBezTo>
                  <a:cubicBezTo>
                    <a:pt x="154" y="63"/>
                    <a:pt x="155" y="63"/>
                    <a:pt x="156" y="63"/>
                  </a:cubicBezTo>
                  <a:cubicBezTo>
                    <a:pt x="157" y="65"/>
                    <a:pt x="157" y="65"/>
                    <a:pt x="157" y="65"/>
                  </a:cubicBezTo>
                  <a:cubicBezTo>
                    <a:pt x="158" y="66"/>
                    <a:pt x="158" y="67"/>
                    <a:pt x="157" y="68"/>
                  </a:cubicBezTo>
                  <a:cubicBezTo>
                    <a:pt x="157" y="68"/>
                    <a:pt x="156" y="68"/>
                    <a:pt x="156" y="68"/>
                  </a:cubicBezTo>
                  <a:close/>
                  <a:moveTo>
                    <a:pt x="30" y="59"/>
                  </a:moveTo>
                  <a:cubicBezTo>
                    <a:pt x="30" y="59"/>
                    <a:pt x="29" y="58"/>
                    <a:pt x="29" y="58"/>
                  </a:cubicBezTo>
                  <a:cubicBezTo>
                    <a:pt x="28" y="57"/>
                    <a:pt x="28" y="56"/>
                    <a:pt x="29" y="5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3"/>
                    <a:pt x="32" y="53"/>
                    <a:pt x="33" y="54"/>
                  </a:cubicBezTo>
                  <a:cubicBezTo>
                    <a:pt x="34" y="55"/>
                    <a:pt x="34" y="56"/>
                    <a:pt x="33" y="57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31" y="58"/>
                    <a:pt x="31" y="59"/>
                    <a:pt x="30" y="59"/>
                  </a:cubicBezTo>
                  <a:close/>
                  <a:moveTo>
                    <a:pt x="140" y="53"/>
                  </a:moveTo>
                  <a:cubicBezTo>
                    <a:pt x="140" y="53"/>
                    <a:pt x="139" y="52"/>
                    <a:pt x="139" y="52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7" y="50"/>
                    <a:pt x="137" y="49"/>
                    <a:pt x="138" y="48"/>
                  </a:cubicBezTo>
                  <a:cubicBezTo>
                    <a:pt x="138" y="47"/>
                    <a:pt x="140" y="47"/>
                    <a:pt x="140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50"/>
                    <a:pt x="143" y="51"/>
                    <a:pt x="142" y="52"/>
                  </a:cubicBezTo>
                  <a:cubicBezTo>
                    <a:pt x="141" y="52"/>
                    <a:pt x="141" y="53"/>
                    <a:pt x="140" y="53"/>
                  </a:cubicBezTo>
                  <a:close/>
                  <a:moveTo>
                    <a:pt x="46" y="43"/>
                  </a:moveTo>
                  <a:cubicBezTo>
                    <a:pt x="45" y="43"/>
                    <a:pt x="45" y="43"/>
                    <a:pt x="44" y="42"/>
                  </a:cubicBezTo>
                  <a:cubicBezTo>
                    <a:pt x="43" y="42"/>
                    <a:pt x="43" y="40"/>
                    <a:pt x="44" y="40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7"/>
                    <a:pt x="48" y="37"/>
                    <a:pt x="48" y="38"/>
                  </a:cubicBezTo>
                  <a:cubicBezTo>
                    <a:pt x="49" y="39"/>
                    <a:pt x="49" y="40"/>
                    <a:pt x="48" y="41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3"/>
                    <a:pt x="46" y="43"/>
                    <a:pt x="46" y="43"/>
                  </a:cubicBezTo>
                  <a:close/>
                  <a:moveTo>
                    <a:pt x="125" y="37"/>
                  </a:moveTo>
                  <a:cubicBezTo>
                    <a:pt x="124" y="37"/>
                    <a:pt x="124" y="37"/>
                    <a:pt x="123" y="36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1" y="34"/>
                    <a:pt x="121" y="33"/>
                    <a:pt x="122" y="32"/>
                  </a:cubicBezTo>
                  <a:cubicBezTo>
                    <a:pt x="123" y="31"/>
                    <a:pt x="124" y="31"/>
                    <a:pt x="125" y="32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7" y="34"/>
                    <a:pt x="127" y="36"/>
                    <a:pt x="126" y="36"/>
                  </a:cubicBezTo>
                  <a:cubicBezTo>
                    <a:pt x="126" y="37"/>
                    <a:pt x="125" y="37"/>
                    <a:pt x="125" y="37"/>
                  </a:cubicBezTo>
                  <a:close/>
                  <a:moveTo>
                    <a:pt x="61" y="28"/>
                  </a:moveTo>
                  <a:cubicBezTo>
                    <a:pt x="61" y="28"/>
                    <a:pt x="60" y="27"/>
                    <a:pt x="60" y="27"/>
                  </a:cubicBezTo>
                  <a:cubicBezTo>
                    <a:pt x="59" y="26"/>
                    <a:pt x="59" y="25"/>
                    <a:pt x="60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2"/>
                    <a:pt x="63" y="22"/>
                    <a:pt x="64" y="23"/>
                  </a:cubicBezTo>
                  <a:cubicBezTo>
                    <a:pt x="65" y="23"/>
                    <a:pt x="65" y="25"/>
                    <a:pt x="64" y="26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2" y="27"/>
                    <a:pt x="62" y="28"/>
                    <a:pt x="61" y="28"/>
                  </a:cubicBezTo>
                  <a:close/>
                  <a:moveTo>
                    <a:pt x="109" y="21"/>
                  </a:moveTo>
                  <a:cubicBezTo>
                    <a:pt x="109" y="21"/>
                    <a:pt x="108" y="21"/>
                    <a:pt x="108" y="21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7"/>
                    <a:pt x="106" y="17"/>
                  </a:cubicBezTo>
                  <a:cubicBezTo>
                    <a:pt x="107" y="16"/>
                    <a:pt x="109" y="16"/>
                    <a:pt x="109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9"/>
                    <a:pt x="111" y="20"/>
                    <a:pt x="111" y="21"/>
                  </a:cubicBezTo>
                  <a:cubicBezTo>
                    <a:pt x="110" y="21"/>
                    <a:pt x="110" y="21"/>
                    <a:pt x="109" y="21"/>
                  </a:cubicBezTo>
                  <a:close/>
                  <a:moveTo>
                    <a:pt x="77" y="12"/>
                  </a:moveTo>
                  <a:cubicBezTo>
                    <a:pt x="76" y="12"/>
                    <a:pt x="76" y="12"/>
                    <a:pt x="75" y="11"/>
                  </a:cubicBezTo>
                  <a:cubicBezTo>
                    <a:pt x="75" y="11"/>
                    <a:pt x="75" y="9"/>
                    <a:pt x="75" y="9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6"/>
                    <a:pt x="79" y="6"/>
                    <a:pt x="80" y="7"/>
                  </a:cubicBezTo>
                  <a:cubicBezTo>
                    <a:pt x="80" y="8"/>
                    <a:pt x="80" y="9"/>
                    <a:pt x="80" y="10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8" y="12"/>
                    <a:pt x="77" y="12"/>
                    <a:pt x="77" y="12"/>
                  </a:cubicBezTo>
                  <a:close/>
                  <a:moveTo>
                    <a:pt x="94" y="6"/>
                  </a:moveTo>
                  <a:cubicBezTo>
                    <a:pt x="93" y="6"/>
                    <a:pt x="93" y="6"/>
                    <a:pt x="92" y="5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3"/>
                    <a:pt x="90" y="2"/>
                    <a:pt x="91" y="1"/>
                  </a:cubicBezTo>
                  <a:cubicBezTo>
                    <a:pt x="92" y="0"/>
                    <a:pt x="93" y="0"/>
                    <a:pt x="94" y="1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6" y="3"/>
                    <a:pt x="96" y="5"/>
                    <a:pt x="95" y="5"/>
                  </a:cubicBezTo>
                  <a:cubicBezTo>
                    <a:pt x="95" y="6"/>
                    <a:pt x="94" y="6"/>
                    <a:pt x="94" y="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" name="Google Shape;69;p8"/>
            <p:cNvGrpSpPr/>
            <p:nvPr/>
          </p:nvGrpSpPr>
          <p:grpSpPr>
            <a:xfrm>
              <a:off x="-124852" y="87508"/>
              <a:ext cx="923269" cy="903991"/>
              <a:chOff x="-84251" y="-91825"/>
              <a:chExt cx="985451" cy="964875"/>
            </a:xfrm>
          </p:grpSpPr>
          <p:sp>
            <p:nvSpPr>
              <p:cNvPr id="70" name="Google Shape;70;p8"/>
              <p:cNvSpPr/>
              <p:nvPr/>
            </p:nvSpPr>
            <p:spPr>
              <a:xfrm flipH="1">
                <a:off x="83436" y="55295"/>
                <a:ext cx="817763" cy="817754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3" extrusionOk="0">
                    <a:moveTo>
                      <a:pt x="0" y="0"/>
                    </a:moveTo>
                    <a:lnTo>
                      <a:pt x="593" y="0"/>
                    </a:lnTo>
                    <a:lnTo>
                      <a:pt x="593" y="5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8"/>
              <p:cNvSpPr/>
              <p:nvPr/>
            </p:nvSpPr>
            <p:spPr>
              <a:xfrm flipH="1">
                <a:off x="-84251" y="-91825"/>
                <a:ext cx="838449" cy="842577"/>
              </a:xfrm>
              <a:custGeom>
                <a:avLst/>
                <a:gdLst/>
                <a:ahLst/>
                <a:cxnLst/>
                <a:rect l="l" t="t" r="r" b="b"/>
                <a:pathLst>
                  <a:path w="608" h="611" extrusionOk="0">
                    <a:moveTo>
                      <a:pt x="608" y="611"/>
                    </a:moveTo>
                    <a:lnTo>
                      <a:pt x="0" y="0"/>
                    </a:lnTo>
                    <a:lnTo>
                      <a:pt x="608" y="0"/>
                    </a:lnTo>
                    <a:lnTo>
                      <a:pt x="608" y="611"/>
                    </a:lnTo>
                    <a:close/>
                    <a:moveTo>
                      <a:pt x="22" y="10"/>
                    </a:moveTo>
                    <a:lnTo>
                      <a:pt x="599" y="587"/>
                    </a:lnTo>
                    <a:lnTo>
                      <a:pt x="599" y="10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8"/>
            <p:cNvGrpSpPr/>
            <p:nvPr/>
          </p:nvGrpSpPr>
          <p:grpSpPr>
            <a:xfrm>
              <a:off x="-933178" y="3685400"/>
              <a:ext cx="2171700" cy="2093913"/>
              <a:chOff x="6452222" y="4033976"/>
              <a:chExt cx="2171700" cy="2093913"/>
            </a:xfrm>
          </p:grpSpPr>
          <p:sp>
            <p:nvSpPr>
              <p:cNvPr id="73" name="Google Shape;73;p8"/>
              <p:cNvSpPr/>
              <p:nvPr/>
            </p:nvSpPr>
            <p:spPr>
              <a:xfrm>
                <a:off x="7007847" y="4189551"/>
                <a:ext cx="787400" cy="790575"/>
              </a:xfrm>
              <a:custGeom>
                <a:avLst/>
                <a:gdLst/>
                <a:ahLst/>
                <a:cxnLst/>
                <a:rect l="l" t="t" r="r" b="b"/>
                <a:pathLst>
                  <a:path w="496" h="498" extrusionOk="0">
                    <a:moveTo>
                      <a:pt x="0" y="92"/>
                    </a:moveTo>
                    <a:lnTo>
                      <a:pt x="90" y="0"/>
                    </a:lnTo>
                    <a:lnTo>
                      <a:pt x="496" y="406"/>
                    </a:lnTo>
                    <a:lnTo>
                      <a:pt x="406" y="498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8"/>
              <p:cNvSpPr/>
              <p:nvPr/>
            </p:nvSpPr>
            <p:spPr>
              <a:xfrm>
                <a:off x="7055472" y="5240476"/>
                <a:ext cx="788988" cy="788988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97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497" y="407"/>
                    </a:lnTo>
                    <a:lnTo>
                      <a:pt x="407" y="49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8"/>
              <p:cNvSpPr/>
              <p:nvPr/>
            </p:nvSpPr>
            <p:spPr>
              <a:xfrm>
                <a:off x="6452222" y="4033976"/>
                <a:ext cx="1554163" cy="1554163"/>
              </a:xfrm>
              <a:custGeom>
                <a:avLst/>
                <a:gdLst/>
                <a:ahLst/>
                <a:cxnLst/>
                <a:rect l="l" t="t" r="r" b="b"/>
                <a:pathLst>
                  <a:path w="979" h="979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979" y="889"/>
                    </a:lnTo>
                    <a:lnTo>
                      <a:pt x="886" y="97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8"/>
              <p:cNvSpPr/>
              <p:nvPr/>
            </p:nvSpPr>
            <p:spPr>
              <a:xfrm>
                <a:off x="6891485" y="4076951"/>
                <a:ext cx="542925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2" extrusionOk="0">
                    <a:moveTo>
                      <a:pt x="335" y="342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342" y="335"/>
                    </a:lnTo>
                    <a:lnTo>
                      <a:pt x="335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8"/>
              <p:cNvSpPr/>
              <p:nvPr/>
            </p:nvSpPr>
            <p:spPr>
              <a:xfrm>
                <a:off x="7900022" y="4919801"/>
                <a:ext cx="542925" cy="539750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0" extrusionOk="0">
                    <a:moveTo>
                      <a:pt x="335" y="340"/>
                    </a:moveTo>
                    <a:lnTo>
                      <a:pt x="0" y="5"/>
                    </a:lnTo>
                    <a:lnTo>
                      <a:pt x="8" y="0"/>
                    </a:lnTo>
                    <a:lnTo>
                      <a:pt x="342" y="335"/>
                    </a:lnTo>
                    <a:lnTo>
                      <a:pt x="335" y="34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8"/>
              <p:cNvSpPr/>
              <p:nvPr/>
            </p:nvSpPr>
            <p:spPr>
              <a:xfrm>
                <a:off x="7671422" y="4540388"/>
                <a:ext cx="541338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1" h="342" extrusionOk="0">
                    <a:moveTo>
                      <a:pt x="334" y="342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341" y="334"/>
                    </a:lnTo>
                    <a:lnTo>
                      <a:pt x="334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8"/>
              <p:cNvSpPr/>
              <p:nvPr/>
            </p:nvSpPr>
            <p:spPr>
              <a:xfrm>
                <a:off x="6912597" y="4826138"/>
                <a:ext cx="1300163" cy="1301750"/>
              </a:xfrm>
              <a:custGeom>
                <a:avLst/>
                <a:gdLst/>
                <a:ahLst/>
                <a:cxnLst/>
                <a:rect l="l" t="t" r="r" b="b"/>
                <a:pathLst>
                  <a:path w="819" h="820" extrusionOk="0">
                    <a:moveTo>
                      <a:pt x="812" y="820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819" y="812"/>
                    </a:lnTo>
                    <a:lnTo>
                      <a:pt x="812" y="82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8"/>
              <p:cNvSpPr/>
              <p:nvPr/>
            </p:nvSpPr>
            <p:spPr>
              <a:xfrm>
                <a:off x="6652247" y="4540388"/>
                <a:ext cx="207963" cy="21113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133" extrusionOk="0">
                    <a:moveTo>
                      <a:pt x="124" y="133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131" y="125"/>
                    </a:lnTo>
                    <a:lnTo>
                      <a:pt x="124" y="13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8"/>
              <p:cNvSpPr/>
              <p:nvPr/>
            </p:nvSpPr>
            <p:spPr>
              <a:xfrm>
                <a:off x="8484222" y="5511938"/>
                <a:ext cx="1397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8" extrusionOk="0">
                    <a:moveTo>
                      <a:pt x="81" y="88"/>
                    </a:moveTo>
                    <a:lnTo>
                      <a:pt x="0" y="8"/>
                    </a:lnTo>
                    <a:lnTo>
                      <a:pt x="8" y="0"/>
                    </a:lnTo>
                    <a:lnTo>
                      <a:pt x="88" y="81"/>
                    </a:lnTo>
                    <a:lnTo>
                      <a:pt x="81" y="8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" name="Google Shape;82;p8"/>
            <p:cNvSpPr/>
            <p:nvPr/>
          </p:nvSpPr>
          <p:spPr>
            <a:xfrm flipH="1">
              <a:off x="8430776" y="4125623"/>
              <a:ext cx="957645" cy="956773"/>
            </a:xfrm>
            <a:custGeom>
              <a:avLst/>
              <a:gdLst/>
              <a:ahLst/>
              <a:cxnLst/>
              <a:rect l="l" t="t" r="r" b="b"/>
              <a:pathLst>
                <a:path w="1098" h="1097" extrusionOk="0">
                  <a:moveTo>
                    <a:pt x="1098" y="549"/>
                  </a:moveTo>
                  <a:lnTo>
                    <a:pt x="549" y="1097"/>
                  </a:lnTo>
                  <a:lnTo>
                    <a:pt x="0" y="549"/>
                  </a:lnTo>
                  <a:lnTo>
                    <a:pt x="549" y="0"/>
                  </a:lnTo>
                  <a:lnTo>
                    <a:pt x="1098" y="5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8809751" y="4125623"/>
              <a:ext cx="957645" cy="956773"/>
            </a:xfrm>
            <a:custGeom>
              <a:avLst/>
              <a:gdLst/>
              <a:ahLst/>
              <a:cxnLst/>
              <a:rect l="l" t="t" r="r" b="b"/>
              <a:pathLst>
                <a:path w="1098" h="1097" extrusionOk="0">
                  <a:moveTo>
                    <a:pt x="1098" y="549"/>
                  </a:moveTo>
                  <a:lnTo>
                    <a:pt x="549" y="1097"/>
                  </a:lnTo>
                  <a:lnTo>
                    <a:pt x="0" y="549"/>
                  </a:lnTo>
                  <a:lnTo>
                    <a:pt x="549" y="0"/>
                  </a:lnTo>
                  <a:lnTo>
                    <a:pt x="1098" y="5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9"/>
          <p:cNvGrpSpPr/>
          <p:nvPr/>
        </p:nvGrpSpPr>
        <p:grpSpPr>
          <a:xfrm>
            <a:off x="-887703" y="-507450"/>
            <a:ext cx="10276153" cy="2093913"/>
            <a:chOff x="-887703" y="-507450"/>
            <a:chExt cx="10276153" cy="2093913"/>
          </a:xfrm>
        </p:grpSpPr>
        <p:grpSp>
          <p:nvGrpSpPr>
            <p:cNvPr id="87" name="Google Shape;87;p9"/>
            <p:cNvGrpSpPr/>
            <p:nvPr/>
          </p:nvGrpSpPr>
          <p:grpSpPr>
            <a:xfrm>
              <a:off x="8356428" y="-118858"/>
              <a:ext cx="1032022" cy="1316729"/>
              <a:chOff x="3636526" y="1674622"/>
              <a:chExt cx="1405450" cy="1793175"/>
            </a:xfrm>
          </p:grpSpPr>
          <p:sp>
            <p:nvSpPr>
              <p:cNvPr id="88" name="Google Shape;88;p9"/>
              <p:cNvSpPr/>
              <p:nvPr/>
            </p:nvSpPr>
            <p:spPr>
              <a:xfrm>
                <a:off x="3636526" y="1674622"/>
                <a:ext cx="1405450" cy="1405454"/>
              </a:xfrm>
              <a:custGeom>
                <a:avLst/>
                <a:gdLst/>
                <a:ahLst/>
                <a:cxnLst/>
                <a:rect l="l" t="t" r="r" b="b"/>
                <a:pathLst>
                  <a:path w="596" h="596" extrusionOk="0">
                    <a:moveTo>
                      <a:pt x="299" y="596"/>
                    </a:moveTo>
                    <a:lnTo>
                      <a:pt x="0" y="299"/>
                    </a:lnTo>
                    <a:lnTo>
                      <a:pt x="299" y="0"/>
                    </a:lnTo>
                    <a:lnTo>
                      <a:pt x="596" y="299"/>
                    </a:lnTo>
                    <a:lnTo>
                      <a:pt x="299" y="596"/>
                    </a:lnTo>
                    <a:close/>
                    <a:moveTo>
                      <a:pt x="14" y="299"/>
                    </a:moveTo>
                    <a:lnTo>
                      <a:pt x="299" y="585"/>
                    </a:lnTo>
                    <a:lnTo>
                      <a:pt x="582" y="299"/>
                    </a:lnTo>
                    <a:lnTo>
                      <a:pt x="299" y="14"/>
                    </a:lnTo>
                    <a:lnTo>
                      <a:pt x="14" y="299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9"/>
              <p:cNvSpPr/>
              <p:nvPr/>
            </p:nvSpPr>
            <p:spPr>
              <a:xfrm>
                <a:off x="3692175" y="2526897"/>
                <a:ext cx="992776" cy="9409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68" extrusionOk="0">
                    <a:moveTo>
                      <a:pt x="82" y="168"/>
                    </a:moveTo>
                    <a:cubicBezTo>
                      <a:pt x="81" y="168"/>
                      <a:pt x="81" y="167"/>
                      <a:pt x="80" y="167"/>
                    </a:cubicBezTo>
                    <a:cubicBezTo>
                      <a:pt x="79" y="166"/>
                      <a:pt x="79" y="166"/>
                      <a:pt x="79" y="166"/>
                    </a:cubicBezTo>
                    <a:cubicBezTo>
                      <a:pt x="78" y="165"/>
                      <a:pt x="78" y="163"/>
                      <a:pt x="79" y="163"/>
                    </a:cubicBezTo>
                    <a:cubicBezTo>
                      <a:pt x="80" y="162"/>
                      <a:pt x="81" y="162"/>
                      <a:pt x="82" y="163"/>
                    </a:cubicBezTo>
                    <a:cubicBezTo>
                      <a:pt x="83" y="164"/>
                      <a:pt x="83" y="164"/>
                      <a:pt x="83" y="164"/>
                    </a:cubicBezTo>
                    <a:cubicBezTo>
                      <a:pt x="84" y="165"/>
                      <a:pt x="84" y="166"/>
                      <a:pt x="83" y="167"/>
                    </a:cubicBezTo>
                    <a:cubicBezTo>
                      <a:pt x="83" y="167"/>
                      <a:pt x="82" y="168"/>
                      <a:pt x="82" y="168"/>
                    </a:cubicBezTo>
                    <a:close/>
                    <a:moveTo>
                      <a:pt x="96" y="166"/>
                    </a:moveTo>
                    <a:cubicBezTo>
                      <a:pt x="95" y="166"/>
                      <a:pt x="95" y="166"/>
                      <a:pt x="94" y="166"/>
                    </a:cubicBezTo>
                    <a:cubicBezTo>
                      <a:pt x="94" y="165"/>
                      <a:pt x="94" y="164"/>
                      <a:pt x="94" y="163"/>
                    </a:cubicBezTo>
                    <a:cubicBezTo>
                      <a:pt x="96" y="162"/>
                      <a:pt x="96" y="162"/>
                      <a:pt x="96" y="162"/>
                    </a:cubicBezTo>
                    <a:cubicBezTo>
                      <a:pt x="97" y="161"/>
                      <a:pt x="98" y="161"/>
                      <a:pt x="99" y="162"/>
                    </a:cubicBezTo>
                    <a:cubicBezTo>
                      <a:pt x="99" y="162"/>
                      <a:pt x="99" y="164"/>
                      <a:pt x="99" y="164"/>
                    </a:cubicBezTo>
                    <a:cubicBezTo>
                      <a:pt x="97" y="166"/>
                      <a:pt x="97" y="166"/>
                      <a:pt x="97" y="166"/>
                    </a:cubicBezTo>
                    <a:cubicBezTo>
                      <a:pt x="97" y="166"/>
                      <a:pt x="96" y="166"/>
                      <a:pt x="96" y="166"/>
                    </a:cubicBezTo>
                    <a:close/>
                    <a:moveTo>
                      <a:pt x="66" y="152"/>
                    </a:moveTo>
                    <a:cubicBezTo>
                      <a:pt x="66" y="152"/>
                      <a:pt x="65" y="152"/>
                      <a:pt x="65" y="151"/>
                    </a:cubicBezTo>
                    <a:cubicBezTo>
                      <a:pt x="63" y="150"/>
                      <a:pt x="63" y="150"/>
                      <a:pt x="63" y="150"/>
                    </a:cubicBezTo>
                    <a:cubicBezTo>
                      <a:pt x="63" y="149"/>
                      <a:pt x="63" y="148"/>
                      <a:pt x="63" y="147"/>
                    </a:cubicBezTo>
                    <a:cubicBezTo>
                      <a:pt x="64" y="146"/>
                      <a:pt x="65" y="146"/>
                      <a:pt x="66" y="147"/>
                    </a:cubicBezTo>
                    <a:cubicBezTo>
                      <a:pt x="68" y="149"/>
                      <a:pt x="68" y="149"/>
                      <a:pt x="68" y="149"/>
                    </a:cubicBezTo>
                    <a:cubicBezTo>
                      <a:pt x="68" y="149"/>
                      <a:pt x="68" y="151"/>
                      <a:pt x="68" y="151"/>
                    </a:cubicBezTo>
                    <a:cubicBezTo>
                      <a:pt x="67" y="152"/>
                      <a:pt x="67" y="152"/>
                      <a:pt x="66" y="152"/>
                    </a:cubicBezTo>
                    <a:close/>
                    <a:moveTo>
                      <a:pt x="111" y="151"/>
                    </a:moveTo>
                    <a:cubicBezTo>
                      <a:pt x="111" y="151"/>
                      <a:pt x="110" y="151"/>
                      <a:pt x="110" y="150"/>
                    </a:cubicBezTo>
                    <a:cubicBezTo>
                      <a:pt x="109" y="150"/>
                      <a:pt x="109" y="148"/>
                      <a:pt x="110" y="147"/>
                    </a:cubicBezTo>
                    <a:cubicBezTo>
                      <a:pt x="111" y="146"/>
                      <a:pt x="111" y="146"/>
                      <a:pt x="111" y="146"/>
                    </a:cubicBezTo>
                    <a:cubicBezTo>
                      <a:pt x="112" y="145"/>
                      <a:pt x="113" y="145"/>
                      <a:pt x="114" y="146"/>
                    </a:cubicBezTo>
                    <a:cubicBezTo>
                      <a:pt x="115" y="147"/>
                      <a:pt x="115" y="148"/>
                      <a:pt x="114" y="149"/>
                    </a:cubicBezTo>
                    <a:cubicBezTo>
                      <a:pt x="113" y="150"/>
                      <a:pt x="113" y="150"/>
                      <a:pt x="113" y="150"/>
                    </a:cubicBezTo>
                    <a:cubicBezTo>
                      <a:pt x="112" y="151"/>
                      <a:pt x="112" y="151"/>
                      <a:pt x="111" y="151"/>
                    </a:cubicBezTo>
                    <a:close/>
                    <a:moveTo>
                      <a:pt x="51" y="136"/>
                    </a:moveTo>
                    <a:cubicBezTo>
                      <a:pt x="50" y="136"/>
                      <a:pt x="50" y="136"/>
                      <a:pt x="49" y="136"/>
                    </a:cubicBezTo>
                    <a:cubicBezTo>
                      <a:pt x="48" y="134"/>
                      <a:pt x="48" y="134"/>
                      <a:pt x="48" y="134"/>
                    </a:cubicBezTo>
                    <a:cubicBezTo>
                      <a:pt x="47" y="134"/>
                      <a:pt x="47" y="132"/>
                      <a:pt x="48" y="132"/>
                    </a:cubicBezTo>
                    <a:cubicBezTo>
                      <a:pt x="49" y="131"/>
                      <a:pt x="50" y="131"/>
                      <a:pt x="51" y="132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3" y="134"/>
                      <a:pt x="53" y="135"/>
                      <a:pt x="52" y="136"/>
                    </a:cubicBezTo>
                    <a:cubicBezTo>
                      <a:pt x="52" y="136"/>
                      <a:pt x="51" y="136"/>
                      <a:pt x="51" y="136"/>
                    </a:cubicBezTo>
                    <a:close/>
                    <a:moveTo>
                      <a:pt x="127" y="135"/>
                    </a:move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5" y="134"/>
                      <a:pt x="125" y="133"/>
                      <a:pt x="126" y="132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8" y="130"/>
                      <a:pt x="129" y="130"/>
                      <a:pt x="130" y="131"/>
                    </a:cubicBezTo>
                    <a:cubicBezTo>
                      <a:pt x="131" y="131"/>
                      <a:pt x="131" y="133"/>
                      <a:pt x="130" y="133"/>
                    </a:cubicBezTo>
                    <a:cubicBezTo>
                      <a:pt x="128" y="135"/>
                      <a:pt x="128" y="135"/>
                      <a:pt x="128" y="135"/>
                    </a:cubicBezTo>
                    <a:cubicBezTo>
                      <a:pt x="128" y="135"/>
                      <a:pt x="128" y="135"/>
                      <a:pt x="127" y="135"/>
                    </a:cubicBezTo>
                    <a:close/>
                    <a:moveTo>
                      <a:pt x="35" y="121"/>
                    </a:moveTo>
                    <a:cubicBezTo>
                      <a:pt x="35" y="121"/>
                      <a:pt x="34" y="121"/>
                      <a:pt x="34" y="120"/>
                    </a:cubicBezTo>
                    <a:cubicBezTo>
                      <a:pt x="32" y="119"/>
                      <a:pt x="32" y="119"/>
                      <a:pt x="32" y="119"/>
                    </a:cubicBezTo>
                    <a:cubicBezTo>
                      <a:pt x="31" y="118"/>
                      <a:pt x="31" y="117"/>
                      <a:pt x="32" y="116"/>
                    </a:cubicBezTo>
                    <a:cubicBezTo>
                      <a:pt x="33" y="115"/>
                      <a:pt x="34" y="115"/>
                      <a:pt x="35" y="116"/>
                    </a:cubicBezTo>
                    <a:cubicBezTo>
                      <a:pt x="36" y="117"/>
                      <a:pt x="36" y="117"/>
                      <a:pt x="36" y="117"/>
                    </a:cubicBezTo>
                    <a:cubicBezTo>
                      <a:pt x="37" y="118"/>
                      <a:pt x="37" y="119"/>
                      <a:pt x="36" y="120"/>
                    </a:cubicBezTo>
                    <a:cubicBezTo>
                      <a:pt x="36" y="121"/>
                      <a:pt x="36" y="121"/>
                      <a:pt x="35" y="121"/>
                    </a:cubicBezTo>
                    <a:close/>
                    <a:moveTo>
                      <a:pt x="143" y="120"/>
                    </a:moveTo>
                    <a:cubicBezTo>
                      <a:pt x="142" y="120"/>
                      <a:pt x="142" y="120"/>
                      <a:pt x="141" y="119"/>
                    </a:cubicBezTo>
                    <a:cubicBezTo>
                      <a:pt x="140" y="118"/>
                      <a:pt x="140" y="117"/>
                      <a:pt x="141" y="116"/>
                    </a:cubicBezTo>
                    <a:cubicBezTo>
                      <a:pt x="143" y="115"/>
                      <a:pt x="143" y="115"/>
                      <a:pt x="143" y="115"/>
                    </a:cubicBezTo>
                    <a:cubicBezTo>
                      <a:pt x="143" y="114"/>
                      <a:pt x="145" y="114"/>
                      <a:pt x="145" y="115"/>
                    </a:cubicBezTo>
                    <a:cubicBezTo>
                      <a:pt x="146" y="116"/>
                      <a:pt x="146" y="117"/>
                      <a:pt x="145" y="118"/>
                    </a:cubicBezTo>
                    <a:cubicBezTo>
                      <a:pt x="144" y="119"/>
                      <a:pt x="144" y="119"/>
                      <a:pt x="144" y="119"/>
                    </a:cubicBezTo>
                    <a:cubicBezTo>
                      <a:pt x="144" y="120"/>
                      <a:pt x="143" y="120"/>
                      <a:pt x="143" y="120"/>
                    </a:cubicBezTo>
                    <a:close/>
                    <a:moveTo>
                      <a:pt x="20" y="105"/>
                    </a:moveTo>
                    <a:cubicBezTo>
                      <a:pt x="19" y="105"/>
                      <a:pt x="18" y="105"/>
                      <a:pt x="18" y="105"/>
                    </a:cubicBezTo>
                    <a:cubicBezTo>
                      <a:pt x="17" y="103"/>
                      <a:pt x="17" y="103"/>
                      <a:pt x="17" y="103"/>
                    </a:cubicBezTo>
                    <a:cubicBezTo>
                      <a:pt x="16" y="103"/>
                      <a:pt x="16" y="101"/>
                      <a:pt x="17" y="100"/>
                    </a:cubicBezTo>
                    <a:cubicBezTo>
                      <a:pt x="17" y="100"/>
                      <a:pt x="19" y="100"/>
                      <a:pt x="20" y="100"/>
                    </a:cubicBezTo>
                    <a:cubicBezTo>
                      <a:pt x="21" y="102"/>
                      <a:pt x="21" y="102"/>
                      <a:pt x="21" y="102"/>
                    </a:cubicBezTo>
                    <a:cubicBezTo>
                      <a:pt x="22" y="103"/>
                      <a:pt x="22" y="104"/>
                      <a:pt x="21" y="105"/>
                    </a:cubicBezTo>
                    <a:cubicBezTo>
                      <a:pt x="21" y="105"/>
                      <a:pt x="20" y="105"/>
                      <a:pt x="20" y="105"/>
                    </a:cubicBezTo>
                    <a:close/>
                    <a:moveTo>
                      <a:pt x="158" y="104"/>
                    </a:moveTo>
                    <a:cubicBezTo>
                      <a:pt x="158" y="104"/>
                      <a:pt x="157" y="104"/>
                      <a:pt x="157" y="104"/>
                    </a:cubicBezTo>
                    <a:cubicBezTo>
                      <a:pt x="156" y="103"/>
                      <a:pt x="156" y="102"/>
                      <a:pt x="157" y="101"/>
                    </a:cubicBezTo>
                    <a:cubicBezTo>
                      <a:pt x="158" y="99"/>
                      <a:pt x="158" y="99"/>
                      <a:pt x="158" y="99"/>
                    </a:cubicBezTo>
                    <a:cubicBezTo>
                      <a:pt x="159" y="99"/>
                      <a:pt x="160" y="99"/>
                      <a:pt x="161" y="99"/>
                    </a:cubicBezTo>
                    <a:cubicBezTo>
                      <a:pt x="162" y="100"/>
                      <a:pt x="162" y="101"/>
                      <a:pt x="161" y="102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59" y="104"/>
                      <a:pt x="159" y="104"/>
                      <a:pt x="158" y="104"/>
                    </a:cubicBezTo>
                    <a:close/>
                    <a:moveTo>
                      <a:pt x="4" y="90"/>
                    </a:moveTo>
                    <a:cubicBezTo>
                      <a:pt x="3" y="90"/>
                      <a:pt x="3" y="90"/>
                      <a:pt x="3" y="89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0" y="87"/>
                      <a:pt x="0" y="86"/>
                      <a:pt x="1" y="85"/>
                    </a:cubicBezTo>
                    <a:cubicBezTo>
                      <a:pt x="2" y="84"/>
                      <a:pt x="3" y="84"/>
                      <a:pt x="4" y="85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7"/>
                      <a:pt x="6" y="88"/>
                      <a:pt x="5" y="89"/>
                    </a:cubicBezTo>
                    <a:cubicBezTo>
                      <a:pt x="5" y="90"/>
                      <a:pt x="4" y="90"/>
                      <a:pt x="4" y="90"/>
                    </a:cubicBezTo>
                    <a:close/>
                    <a:moveTo>
                      <a:pt x="174" y="89"/>
                    </a:moveTo>
                    <a:cubicBezTo>
                      <a:pt x="173" y="89"/>
                      <a:pt x="173" y="88"/>
                      <a:pt x="172" y="88"/>
                    </a:cubicBezTo>
                    <a:cubicBezTo>
                      <a:pt x="171" y="87"/>
                      <a:pt x="171" y="86"/>
                      <a:pt x="172" y="85"/>
                    </a:cubicBezTo>
                    <a:cubicBezTo>
                      <a:pt x="174" y="84"/>
                      <a:pt x="174" y="84"/>
                      <a:pt x="174" y="84"/>
                    </a:cubicBezTo>
                    <a:cubicBezTo>
                      <a:pt x="174" y="83"/>
                      <a:pt x="176" y="83"/>
                      <a:pt x="176" y="84"/>
                    </a:cubicBezTo>
                    <a:cubicBezTo>
                      <a:pt x="177" y="85"/>
                      <a:pt x="177" y="86"/>
                      <a:pt x="176" y="87"/>
                    </a:cubicBezTo>
                    <a:cubicBezTo>
                      <a:pt x="175" y="88"/>
                      <a:pt x="175" y="88"/>
                      <a:pt x="175" y="88"/>
                    </a:cubicBezTo>
                    <a:cubicBezTo>
                      <a:pt x="175" y="88"/>
                      <a:pt x="174" y="89"/>
                      <a:pt x="174" y="89"/>
                    </a:cubicBezTo>
                    <a:close/>
                    <a:moveTo>
                      <a:pt x="172" y="84"/>
                    </a:moveTo>
                    <a:cubicBezTo>
                      <a:pt x="171" y="84"/>
                      <a:pt x="170" y="84"/>
                      <a:pt x="170" y="83"/>
                    </a:cubicBezTo>
                    <a:cubicBezTo>
                      <a:pt x="169" y="82"/>
                      <a:pt x="169" y="82"/>
                      <a:pt x="169" y="82"/>
                    </a:cubicBezTo>
                    <a:cubicBezTo>
                      <a:pt x="168" y="81"/>
                      <a:pt x="168" y="80"/>
                      <a:pt x="169" y="79"/>
                    </a:cubicBezTo>
                    <a:cubicBezTo>
                      <a:pt x="169" y="78"/>
                      <a:pt x="171" y="78"/>
                      <a:pt x="172" y="79"/>
                    </a:cubicBezTo>
                    <a:cubicBezTo>
                      <a:pt x="173" y="80"/>
                      <a:pt x="173" y="80"/>
                      <a:pt x="173" y="80"/>
                    </a:cubicBezTo>
                    <a:cubicBezTo>
                      <a:pt x="174" y="81"/>
                      <a:pt x="174" y="82"/>
                      <a:pt x="173" y="83"/>
                    </a:cubicBezTo>
                    <a:cubicBezTo>
                      <a:pt x="173" y="84"/>
                      <a:pt x="172" y="84"/>
                      <a:pt x="172" y="84"/>
                    </a:cubicBezTo>
                    <a:close/>
                    <a:moveTo>
                      <a:pt x="15" y="74"/>
                    </a:moveTo>
                    <a:cubicBezTo>
                      <a:pt x="14" y="74"/>
                      <a:pt x="14" y="74"/>
                      <a:pt x="13" y="74"/>
                    </a:cubicBezTo>
                    <a:cubicBezTo>
                      <a:pt x="12" y="73"/>
                      <a:pt x="12" y="72"/>
                      <a:pt x="13" y="71"/>
                    </a:cubicBezTo>
                    <a:cubicBezTo>
                      <a:pt x="15" y="69"/>
                      <a:pt x="15" y="69"/>
                      <a:pt x="15" y="69"/>
                    </a:cubicBezTo>
                    <a:cubicBezTo>
                      <a:pt x="15" y="69"/>
                      <a:pt x="17" y="69"/>
                      <a:pt x="17" y="69"/>
                    </a:cubicBezTo>
                    <a:cubicBezTo>
                      <a:pt x="18" y="70"/>
                      <a:pt x="18" y="71"/>
                      <a:pt x="17" y="72"/>
                    </a:cubicBezTo>
                    <a:cubicBezTo>
                      <a:pt x="16" y="74"/>
                      <a:pt x="16" y="74"/>
                      <a:pt x="16" y="74"/>
                    </a:cubicBezTo>
                    <a:cubicBezTo>
                      <a:pt x="16" y="74"/>
                      <a:pt x="15" y="74"/>
                      <a:pt x="15" y="74"/>
                    </a:cubicBezTo>
                    <a:close/>
                    <a:moveTo>
                      <a:pt x="156" y="68"/>
                    </a:moveTo>
                    <a:cubicBezTo>
                      <a:pt x="155" y="68"/>
                      <a:pt x="155" y="68"/>
                      <a:pt x="155" y="68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2" y="65"/>
                      <a:pt x="152" y="64"/>
                      <a:pt x="153" y="63"/>
                    </a:cubicBezTo>
                    <a:cubicBezTo>
                      <a:pt x="154" y="63"/>
                      <a:pt x="155" y="63"/>
                      <a:pt x="156" y="63"/>
                    </a:cubicBezTo>
                    <a:cubicBezTo>
                      <a:pt x="157" y="65"/>
                      <a:pt x="157" y="65"/>
                      <a:pt x="157" y="65"/>
                    </a:cubicBezTo>
                    <a:cubicBezTo>
                      <a:pt x="158" y="66"/>
                      <a:pt x="158" y="67"/>
                      <a:pt x="157" y="68"/>
                    </a:cubicBezTo>
                    <a:cubicBezTo>
                      <a:pt x="157" y="68"/>
                      <a:pt x="156" y="68"/>
                      <a:pt x="156" y="68"/>
                    </a:cubicBezTo>
                    <a:close/>
                    <a:moveTo>
                      <a:pt x="30" y="59"/>
                    </a:moveTo>
                    <a:cubicBezTo>
                      <a:pt x="30" y="59"/>
                      <a:pt x="29" y="58"/>
                      <a:pt x="29" y="58"/>
                    </a:cubicBezTo>
                    <a:cubicBezTo>
                      <a:pt x="28" y="57"/>
                      <a:pt x="28" y="56"/>
                      <a:pt x="29" y="55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31" y="53"/>
                      <a:pt x="32" y="53"/>
                      <a:pt x="33" y="54"/>
                    </a:cubicBezTo>
                    <a:cubicBezTo>
                      <a:pt x="34" y="55"/>
                      <a:pt x="34" y="56"/>
                      <a:pt x="33" y="57"/>
                    </a:cubicBezTo>
                    <a:cubicBezTo>
                      <a:pt x="32" y="58"/>
                      <a:pt x="32" y="58"/>
                      <a:pt x="32" y="58"/>
                    </a:cubicBezTo>
                    <a:cubicBezTo>
                      <a:pt x="31" y="58"/>
                      <a:pt x="31" y="59"/>
                      <a:pt x="30" y="59"/>
                    </a:cubicBezTo>
                    <a:close/>
                    <a:moveTo>
                      <a:pt x="140" y="53"/>
                    </a:moveTo>
                    <a:cubicBezTo>
                      <a:pt x="140" y="53"/>
                      <a:pt x="139" y="52"/>
                      <a:pt x="139" y="52"/>
                    </a:cubicBezTo>
                    <a:cubicBezTo>
                      <a:pt x="138" y="51"/>
                      <a:pt x="138" y="51"/>
                      <a:pt x="138" y="51"/>
                    </a:cubicBezTo>
                    <a:cubicBezTo>
                      <a:pt x="137" y="50"/>
                      <a:pt x="137" y="49"/>
                      <a:pt x="138" y="48"/>
                    </a:cubicBezTo>
                    <a:cubicBezTo>
                      <a:pt x="138" y="47"/>
                      <a:pt x="140" y="47"/>
                      <a:pt x="140" y="48"/>
                    </a:cubicBezTo>
                    <a:cubicBezTo>
                      <a:pt x="142" y="49"/>
                      <a:pt x="142" y="49"/>
                      <a:pt x="142" y="49"/>
                    </a:cubicBezTo>
                    <a:cubicBezTo>
                      <a:pt x="143" y="50"/>
                      <a:pt x="143" y="51"/>
                      <a:pt x="142" y="52"/>
                    </a:cubicBezTo>
                    <a:cubicBezTo>
                      <a:pt x="141" y="52"/>
                      <a:pt x="141" y="53"/>
                      <a:pt x="140" y="53"/>
                    </a:cubicBezTo>
                    <a:close/>
                    <a:moveTo>
                      <a:pt x="46" y="43"/>
                    </a:moveTo>
                    <a:cubicBezTo>
                      <a:pt x="45" y="43"/>
                      <a:pt x="45" y="43"/>
                      <a:pt x="44" y="42"/>
                    </a:cubicBezTo>
                    <a:cubicBezTo>
                      <a:pt x="43" y="42"/>
                      <a:pt x="43" y="40"/>
                      <a:pt x="44" y="40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6" y="37"/>
                      <a:pt x="48" y="37"/>
                      <a:pt x="48" y="38"/>
                    </a:cubicBezTo>
                    <a:cubicBezTo>
                      <a:pt x="49" y="39"/>
                      <a:pt x="49" y="40"/>
                      <a:pt x="48" y="41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43"/>
                      <a:pt x="46" y="43"/>
                      <a:pt x="46" y="43"/>
                    </a:cubicBezTo>
                    <a:close/>
                    <a:moveTo>
                      <a:pt x="125" y="37"/>
                    </a:moveTo>
                    <a:cubicBezTo>
                      <a:pt x="124" y="37"/>
                      <a:pt x="124" y="37"/>
                      <a:pt x="123" y="36"/>
                    </a:cubicBezTo>
                    <a:cubicBezTo>
                      <a:pt x="122" y="35"/>
                      <a:pt x="122" y="35"/>
                      <a:pt x="122" y="35"/>
                    </a:cubicBezTo>
                    <a:cubicBezTo>
                      <a:pt x="121" y="34"/>
                      <a:pt x="121" y="33"/>
                      <a:pt x="122" y="32"/>
                    </a:cubicBezTo>
                    <a:cubicBezTo>
                      <a:pt x="123" y="31"/>
                      <a:pt x="124" y="31"/>
                      <a:pt x="125" y="32"/>
                    </a:cubicBezTo>
                    <a:cubicBezTo>
                      <a:pt x="126" y="34"/>
                      <a:pt x="126" y="34"/>
                      <a:pt x="126" y="34"/>
                    </a:cubicBezTo>
                    <a:cubicBezTo>
                      <a:pt x="127" y="34"/>
                      <a:pt x="127" y="36"/>
                      <a:pt x="126" y="36"/>
                    </a:cubicBezTo>
                    <a:cubicBezTo>
                      <a:pt x="126" y="37"/>
                      <a:pt x="125" y="37"/>
                      <a:pt x="125" y="37"/>
                    </a:cubicBezTo>
                    <a:close/>
                    <a:moveTo>
                      <a:pt x="61" y="28"/>
                    </a:moveTo>
                    <a:cubicBezTo>
                      <a:pt x="61" y="28"/>
                      <a:pt x="60" y="27"/>
                      <a:pt x="60" y="27"/>
                    </a:cubicBezTo>
                    <a:cubicBezTo>
                      <a:pt x="59" y="26"/>
                      <a:pt x="59" y="25"/>
                      <a:pt x="60" y="24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2" y="22"/>
                      <a:pt x="63" y="22"/>
                      <a:pt x="64" y="23"/>
                    </a:cubicBezTo>
                    <a:cubicBezTo>
                      <a:pt x="65" y="23"/>
                      <a:pt x="65" y="25"/>
                      <a:pt x="64" y="26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2" y="27"/>
                      <a:pt x="62" y="28"/>
                      <a:pt x="61" y="28"/>
                    </a:cubicBezTo>
                    <a:close/>
                    <a:moveTo>
                      <a:pt x="109" y="21"/>
                    </a:moveTo>
                    <a:cubicBezTo>
                      <a:pt x="109" y="21"/>
                      <a:pt x="108" y="21"/>
                      <a:pt x="108" y="21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6" y="19"/>
                      <a:pt x="106" y="17"/>
                      <a:pt x="106" y="17"/>
                    </a:cubicBezTo>
                    <a:cubicBezTo>
                      <a:pt x="107" y="16"/>
                      <a:pt x="109" y="16"/>
                      <a:pt x="109" y="17"/>
                    </a:cubicBezTo>
                    <a:cubicBezTo>
                      <a:pt x="111" y="18"/>
                      <a:pt x="111" y="18"/>
                      <a:pt x="111" y="18"/>
                    </a:cubicBezTo>
                    <a:cubicBezTo>
                      <a:pt x="111" y="19"/>
                      <a:pt x="111" y="20"/>
                      <a:pt x="111" y="21"/>
                    </a:cubicBezTo>
                    <a:cubicBezTo>
                      <a:pt x="110" y="21"/>
                      <a:pt x="110" y="21"/>
                      <a:pt x="109" y="21"/>
                    </a:cubicBezTo>
                    <a:close/>
                    <a:moveTo>
                      <a:pt x="77" y="12"/>
                    </a:moveTo>
                    <a:cubicBezTo>
                      <a:pt x="76" y="12"/>
                      <a:pt x="76" y="12"/>
                      <a:pt x="75" y="11"/>
                    </a:cubicBezTo>
                    <a:cubicBezTo>
                      <a:pt x="75" y="11"/>
                      <a:pt x="75" y="9"/>
                      <a:pt x="75" y="9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8" y="6"/>
                      <a:pt x="79" y="6"/>
                      <a:pt x="80" y="7"/>
                    </a:cubicBezTo>
                    <a:cubicBezTo>
                      <a:pt x="80" y="8"/>
                      <a:pt x="80" y="9"/>
                      <a:pt x="80" y="10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8" y="12"/>
                      <a:pt x="77" y="12"/>
                      <a:pt x="77" y="12"/>
                    </a:cubicBezTo>
                    <a:close/>
                    <a:moveTo>
                      <a:pt x="94" y="6"/>
                    </a:moveTo>
                    <a:cubicBezTo>
                      <a:pt x="93" y="6"/>
                      <a:pt x="93" y="6"/>
                      <a:pt x="92" y="5"/>
                    </a:cubicBezTo>
                    <a:cubicBezTo>
                      <a:pt x="91" y="4"/>
                      <a:pt x="91" y="4"/>
                      <a:pt x="91" y="4"/>
                    </a:cubicBezTo>
                    <a:cubicBezTo>
                      <a:pt x="90" y="3"/>
                      <a:pt x="90" y="2"/>
                      <a:pt x="91" y="1"/>
                    </a:cubicBezTo>
                    <a:cubicBezTo>
                      <a:pt x="92" y="0"/>
                      <a:pt x="93" y="0"/>
                      <a:pt x="94" y="1"/>
                    </a:cubicBezTo>
                    <a:cubicBezTo>
                      <a:pt x="95" y="3"/>
                      <a:pt x="95" y="3"/>
                      <a:pt x="95" y="3"/>
                    </a:cubicBezTo>
                    <a:cubicBezTo>
                      <a:pt x="96" y="3"/>
                      <a:pt x="96" y="5"/>
                      <a:pt x="95" y="5"/>
                    </a:cubicBezTo>
                    <a:cubicBezTo>
                      <a:pt x="95" y="6"/>
                      <a:pt x="94" y="6"/>
                      <a:pt x="94" y="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" name="Google Shape;90;p9"/>
            <p:cNvGrpSpPr/>
            <p:nvPr/>
          </p:nvGrpSpPr>
          <p:grpSpPr>
            <a:xfrm>
              <a:off x="-887703" y="-507450"/>
              <a:ext cx="2171700" cy="2093913"/>
              <a:chOff x="6452222" y="4033976"/>
              <a:chExt cx="2171700" cy="2093913"/>
            </a:xfrm>
          </p:grpSpPr>
          <p:sp>
            <p:nvSpPr>
              <p:cNvPr id="91" name="Google Shape;91;p9"/>
              <p:cNvSpPr/>
              <p:nvPr/>
            </p:nvSpPr>
            <p:spPr>
              <a:xfrm>
                <a:off x="7007847" y="4189551"/>
                <a:ext cx="787400" cy="790575"/>
              </a:xfrm>
              <a:custGeom>
                <a:avLst/>
                <a:gdLst/>
                <a:ahLst/>
                <a:cxnLst/>
                <a:rect l="l" t="t" r="r" b="b"/>
                <a:pathLst>
                  <a:path w="496" h="498" extrusionOk="0">
                    <a:moveTo>
                      <a:pt x="0" y="92"/>
                    </a:moveTo>
                    <a:lnTo>
                      <a:pt x="90" y="0"/>
                    </a:lnTo>
                    <a:lnTo>
                      <a:pt x="496" y="406"/>
                    </a:lnTo>
                    <a:lnTo>
                      <a:pt x="406" y="498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9"/>
              <p:cNvSpPr/>
              <p:nvPr/>
            </p:nvSpPr>
            <p:spPr>
              <a:xfrm>
                <a:off x="7055472" y="5240476"/>
                <a:ext cx="788988" cy="788988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97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497" y="407"/>
                    </a:lnTo>
                    <a:lnTo>
                      <a:pt x="407" y="497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9"/>
              <p:cNvSpPr/>
              <p:nvPr/>
            </p:nvSpPr>
            <p:spPr>
              <a:xfrm>
                <a:off x="6452222" y="4033976"/>
                <a:ext cx="1554163" cy="1554163"/>
              </a:xfrm>
              <a:custGeom>
                <a:avLst/>
                <a:gdLst/>
                <a:ahLst/>
                <a:cxnLst/>
                <a:rect l="l" t="t" r="r" b="b"/>
                <a:pathLst>
                  <a:path w="979" h="979" extrusionOk="0">
                    <a:moveTo>
                      <a:pt x="0" y="93"/>
                    </a:moveTo>
                    <a:lnTo>
                      <a:pt x="93" y="0"/>
                    </a:lnTo>
                    <a:lnTo>
                      <a:pt x="979" y="889"/>
                    </a:lnTo>
                    <a:lnTo>
                      <a:pt x="886" y="97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9"/>
              <p:cNvSpPr/>
              <p:nvPr/>
            </p:nvSpPr>
            <p:spPr>
              <a:xfrm>
                <a:off x="6891485" y="4076951"/>
                <a:ext cx="542925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2" extrusionOk="0">
                    <a:moveTo>
                      <a:pt x="335" y="342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342" y="335"/>
                    </a:lnTo>
                    <a:lnTo>
                      <a:pt x="335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9"/>
              <p:cNvSpPr/>
              <p:nvPr/>
            </p:nvSpPr>
            <p:spPr>
              <a:xfrm>
                <a:off x="7900022" y="4919801"/>
                <a:ext cx="542925" cy="539750"/>
              </a:xfrm>
              <a:custGeom>
                <a:avLst/>
                <a:gdLst/>
                <a:ahLst/>
                <a:cxnLst/>
                <a:rect l="l" t="t" r="r" b="b"/>
                <a:pathLst>
                  <a:path w="342" h="340" extrusionOk="0">
                    <a:moveTo>
                      <a:pt x="335" y="340"/>
                    </a:moveTo>
                    <a:lnTo>
                      <a:pt x="0" y="5"/>
                    </a:lnTo>
                    <a:lnTo>
                      <a:pt x="8" y="0"/>
                    </a:lnTo>
                    <a:lnTo>
                      <a:pt x="342" y="335"/>
                    </a:lnTo>
                    <a:lnTo>
                      <a:pt x="335" y="34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9"/>
              <p:cNvSpPr/>
              <p:nvPr/>
            </p:nvSpPr>
            <p:spPr>
              <a:xfrm>
                <a:off x="7671422" y="4540388"/>
                <a:ext cx="541338" cy="542925"/>
              </a:xfrm>
              <a:custGeom>
                <a:avLst/>
                <a:gdLst/>
                <a:ahLst/>
                <a:cxnLst/>
                <a:rect l="l" t="t" r="r" b="b"/>
                <a:pathLst>
                  <a:path w="341" h="342" extrusionOk="0">
                    <a:moveTo>
                      <a:pt x="334" y="342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341" y="334"/>
                    </a:lnTo>
                    <a:lnTo>
                      <a:pt x="334" y="34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9"/>
              <p:cNvSpPr/>
              <p:nvPr/>
            </p:nvSpPr>
            <p:spPr>
              <a:xfrm>
                <a:off x="6912597" y="4826138"/>
                <a:ext cx="1300163" cy="1301750"/>
              </a:xfrm>
              <a:custGeom>
                <a:avLst/>
                <a:gdLst/>
                <a:ahLst/>
                <a:cxnLst/>
                <a:rect l="l" t="t" r="r" b="b"/>
                <a:pathLst>
                  <a:path w="819" h="820" extrusionOk="0">
                    <a:moveTo>
                      <a:pt x="812" y="820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819" y="812"/>
                    </a:lnTo>
                    <a:lnTo>
                      <a:pt x="812" y="82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9"/>
              <p:cNvSpPr/>
              <p:nvPr/>
            </p:nvSpPr>
            <p:spPr>
              <a:xfrm>
                <a:off x="6652247" y="4540388"/>
                <a:ext cx="207963" cy="21113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133" extrusionOk="0">
                    <a:moveTo>
                      <a:pt x="124" y="133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131" y="125"/>
                    </a:lnTo>
                    <a:lnTo>
                      <a:pt x="124" y="13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9"/>
              <p:cNvSpPr/>
              <p:nvPr/>
            </p:nvSpPr>
            <p:spPr>
              <a:xfrm>
                <a:off x="8484222" y="5511938"/>
                <a:ext cx="1397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8" extrusionOk="0">
                    <a:moveTo>
                      <a:pt x="81" y="88"/>
                    </a:moveTo>
                    <a:lnTo>
                      <a:pt x="0" y="8"/>
                    </a:lnTo>
                    <a:lnTo>
                      <a:pt x="8" y="0"/>
                    </a:lnTo>
                    <a:lnTo>
                      <a:pt x="88" y="81"/>
                    </a:lnTo>
                    <a:lnTo>
                      <a:pt x="81" y="8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0" name="Google Shape;100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/>
          <p:nvPr/>
        </p:nvSpPr>
        <p:spPr>
          <a:xfrm>
            <a:off x="-19975" y="4776525"/>
            <a:ext cx="9183900" cy="461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ans 3"/>
              <a:buNone/>
              <a:defRPr sz="30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●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○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■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●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○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■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●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○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Open Sans"/>
              <a:buChar char="■"/>
              <a:defRPr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63" r:id="rId10"/>
    <p:sldLayoutId id="2147483665" r:id="rId11"/>
    <p:sldLayoutId id="2147483667" r:id="rId12"/>
    <p:sldLayoutId id="2147483668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fif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fif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6"/>
          <p:cNvSpPr txBox="1">
            <a:spLocks noGrp="1"/>
          </p:cNvSpPr>
          <p:nvPr>
            <p:ph type="ctrTitle"/>
          </p:nvPr>
        </p:nvSpPr>
        <p:spPr>
          <a:xfrm>
            <a:off x="4026107" y="789127"/>
            <a:ext cx="4464900" cy="247335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проектов жилищного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строительства в Муниципальном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«Город Калуга» за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год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A134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A134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</a:t>
            </a:r>
            <a:r>
              <a:rPr lang="ru-RU" sz="2400" dirty="0">
                <a:solidFill>
                  <a:srgbClr val="A134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в </a:t>
            </a:r>
            <a:r>
              <a:rPr lang="ru-RU" sz="2400" dirty="0" smtClean="0">
                <a:solidFill>
                  <a:srgbClr val="A134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dirty="0">
                <a:solidFill>
                  <a:srgbClr val="A134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sz="2400" dirty="0">
              <a:solidFill>
                <a:srgbClr val="A134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5" name="Google Shape;315;p26"/>
          <p:cNvSpPr txBox="1">
            <a:spLocks noGrp="1"/>
          </p:cNvSpPr>
          <p:nvPr>
            <p:ph type="subTitle" idx="1"/>
          </p:nvPr>
        </p:nvSpPr>
        <p:spPr>
          <a:xfrm>
            <a:off x="4243400" y="3375424"/>
            <a:ext cx="4187400" cy="8557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архитектуры, градостроительства и земельных отношений г.Калуги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7" name="Google Shape;317;p26"/>
          <p:cNvGrpSpPr/>
          <p:nvPr/>
        </p:nvGrpSpPr>
        <p:grpSpPr>
          <a:xfrm>
            <a:off x="2207047" y="-1285500"/>
            <a:ext cx="2171700" cy="2093913"/>
            <a:chOff x="6452222" y="4033976"/>
            <a:chExt cx="2171700" cy="2093913"/>
          </a:xfrm>
        </p:grpSpPr>
        <p:sp>
          <p:nvSpPr>
            <p:cNvPr id="318" name="Google Shape;318;p26"/>
            <p:cNvSpPr/>
            <p:nvPr/>
          </p:nvSpPr>
          <p:spPr>
            <a:xfrm>
              <a:off x="7007847" y="4189551"/>
              <a:ext cx="787400" cy="790575"/>
            </a:xfrm>
            <a:custGeom>
              <a:avLst/>
              <a:gdLst/>
              <a:ahLst/>
              <a:cxnLst/>
              <a:rect l="l" t="t" r="r" b="b"/>
              <a:pathLst>
                <a:path w="496" h="498" extrusionOk="0">
                  <a:moveTo>
                    <a:pt x="0" y="92"/>
                  </a:moveTo>
                  <a:lnTo>
                    <a:pt x="90" y="0"/>
                  </a:lnTo>
                  <a:lnTo>
                    <a:pt x="496" y="406"/>
                  </a:lnTo>
                  <a:lnTo>
                    <a:pt x="406" y="498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7055472" y="5240476"/>
              <a:ext cx="788988" cy="788988"/>
            </a:xfrm>
            <a:custGeom>
              <a:avLst/>
              <a:gdLst/>
              <a:ahLst/>
              <a:cxnLst/>
              <a:rect l="l" t="t" r="r" b="b"/>
              <a:pathLst>
                <a:path w="497" h="497" extrusionOk="0">
                  <a:moveTo>
                    <a:pt x="0" y="93"/>
                  </a:moveTo>
                  <a:lnTo>
                    <a:pt x="93" y="0"/>
                  </a:lnTo>
                  <a:lnTo>
                    <a:pt x="497" y="407"/>
                  </a:lnTo>
                  <a:lnTo>
                    <a:pt x="407" y="497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6452222" y="4033976"/>
              <a:ext cx="1554163" cy="1554163"/>
            </a:xfrm>
            <a:custGeom>
              <a:avLst/>
              <a:gdLst/>
              <a:ahLst/>
              <a:cxnLst/>
              <a:rect l="l" t="t" r="r" b="b"/>
              <a:pathLst>
                <a:path w="979" h="979" extrusionOk="0">
                  <a:moveTo>
                    <a:pt x="0" y="93"/>
                  </a:moveTo>
                  <a:lnTo>
                    <a:pt x="93" y="0"/>
                  </a:lnTo>
                  <a:lnTo>
                    <a:pt x="979" y="889"/>
                  </a:lnTo>
                  <a:lnTo>
                    <a:pt x="886" y="979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6891485" y="4076951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342" h="342" extrusionOk="0">
                  <a:moveTo>
                    <a:pt x="335" y="342"/>
                  </a:moveTo>
                  <a:lnTo>
                    <a:pt x="0" y="8"/>
                  </a:lnTo>
                  <a:lnTo>
                    <a:pt x="7" y="0"/>
                  </a:lnTo>
                  <a:lnTo>
                    <a:pt x="342" y="335"/>
                  </a:lnTo>
                  <a:lnTo>
                    <a:pt x="335" y="34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7900022" y="4919801"/>
              <a:ext cx="542925" cy="539750"/>
            </a:xfrm>
            <a:custGeom>
              <a:avLst/>
              <a:gdLst/>
              <a:ahLst/>
              <a:cxnLst/>
              <a:rect l="l" t="t" r="r" b="b"/>
              <a:pathLst>
                <a:path w="342" h="340" extrusionOk="0">
                  <a:moveTo>
                    <a:pt x="335" y="340"/>
                  </a:moveTo>
                  <a:lnTo>
                    <a:pt x="0" y="5"/>
                  </a:lnTo>
                  <a:lnTo>
                    <a:pt x="8" y="0"/>
                  </a:lnTo>
                  <a:lnTo>
                    <a:pt x="342" y="335"/>
                  </a:lnTo>
                  <a:lnTo>
                    <a:pt x="335" y="34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7671422" y="4540388"/>
              <a:ext cx="541338" cy="542925"/>
            </a:xfrm>
            <a:custGeom>
              <a:avLst/>
              <a:gdLst/>
              <a:ahLst/>
              <a:cxnLst/>
              <a:rect l="l" t="t" r="r" b="b"/>
              <a:pathLst>
                <a:path w="341" h="342" extrusionOk="0">
                  <a:moveTo>
                    <a:pt x="334" y="342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341" y="334"/>
                  </a:lnTo>
                  <a:lnTo>
                    <a:pt x="334" y="34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6912597" y="4826138"/>
              <a:ext cx="1300163" cy="1301750"/>
            </a:xfrm>
            <a:custGeom>
              <a:avLst/>
              <a:gdLst/>
              <a:ahLst/>
              <a:cxnLst/>
              <a:rect l="l" t="t" r="r" b="b"/>
              <a:pathLst>
                <a:path w="819" h="820" extrusionOk="0">
                  <a:moveTo>
                    <a:pt x="812" y="820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819" y="812"/>
                  </a:lnTo>
                  <a:lnTo>
                    <a:pt x="812" y="82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6652247" y="4540388"/>
              <a:ext cx="207963" cy="211138"/>
            </a:xfrm>
            <a:custGeom>
              <a:avLst/>
              <a:gdLst/>
              <a:ahLst/>
              <a:cxnLst/>
              <a:rect l="l" t="t" r="r" b="b"/>
              <a:pathLst>
                <a:path w="131" h="133" extrusionOk="0">
                  <a:moveTo>
                    <a:pt x="124" y="133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131" y="125"/>
                  </a:lnTo>
                  <a:lnTo>
                    <a:pt x="124" y="13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8484222" y="5511938"/>
              <a:ext cx="139700" cy="139700"/>
            </a:xfrm>
            <a:custGeom>
              <a:avLst/>
              <a:gdLst/>
              <a:ahLst/>
              <a:cxnLst/>
              <a:rect l="l" t="t" r="r" b="b"/>
              <a:pathLst>
                <a:path w="88" h="88" extrusionOk="0">
                  <a:moveTo>
                    <a:pt x="81" y="88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88" y="81"/>
                  </a:lnTo>
                  <a:lnTo>
                    <a:pt x="81" y="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Рисунок 4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1" y="645313"/>
            <a:ext cx="2622364" cy="393600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9999" y="262145"/>
            <a:ext cx="7704000" cy="5727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BIM (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ТИМ)-моделирование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64245" y="4133458"/>
            <a:ext cx="5528733" cy="922866"/>
          </a:xfrm>
          <a:prstGeom prst="roundRect">
            <a:avLst/>
          </a:prstGeom>
          <a:gradFill>
            <a:gsLst>
              <a:gs pos="99000">
                <a:schemeClr val="tx1">
                  <a:lumMod val="60000"/>
                  <a:lumOff val="40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IM-моделирование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высокотехнологичная процедура разработки и практического применения информации по строящимся или уже построенным объектам.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7" b="7827"/>
          <a:stretch/>
        </p:blipFill>
        <p:spPr>
          <a:xfrm>
            <a:off x="1472838" y="898853"/>
            <a:ext cx="6911549" cy="323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725" y="-1"/>
            <a:ext cx="7204915" cy="922867"/>
          </a:xfrm>
        </p:spPr>
        <p:txBody>
          <a:bodyPr/>
          <a:lstStyle/>
          <a:p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«Двор без машин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или «Бесступенчатый двор»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240781" y="1127432"/>
            <a:ext cx="6914859" cy="860612"/>
          </a:xfrm>
          <a:prstGeom prst="wedgeRoundRectCallou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«двор без машин» подразумевает, что придомовая территория закрывается для проезда транспорта, исключая автомобили экстренных служб и сервисов доставки. Примером такой концепции в Калуге являются следующие территории: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2563" y="2094464"/>
            <a:ext cx="17595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100" dirty="0">
                <a:solidFill>
                  <a:schemeClr val="tx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ЖК «Белые росы» </a:t>
            </a:r>
            <a:endParaRPr lang="ru-RU" kern="100" dirty="0" smtClean="0">
              <a:solidFill>
                <a:schemeClr val="tx1"/>
              </a:solidFill>
              <a:latin typeface="Times New Roman" panose="02020603050405020304" pitchFamily="18" charset="0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r>
              <a:rPr lang="ru-RU" kern="100" dirty="0" smtClean="0">
                <a:solidFill>
                  <a:schemeClr val="tx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в </a:t>
            </a:r>
            <a:r>
              <a:rPr lang="ru-RU" kern="100" dirty="0">
                <a:solidFill>
                  <a:schemeClr val="tx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районе </a:t>
            </a:r>
            <a:r>
              <a:rPr lang="ru-RU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ул.Осенняя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8" y="2724104"/>
            <a:ext cx="2887809" cy="17626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990063" y="2102826"/>
            <a:ext cx="1989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100" dirty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ЖК «Острова» </a:t>
            </a:r>
            <a:endParaRPr lang="ru-RU" kern="100" dirty="0" smtClean="0">
              <a:latin typeface="Times New Roman" panose="02020603050405020304" pitchFamily="18" charset="0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r>
              <a:rPr lang="ru-RU" kern="100" dirty="0" smtClean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в </a:t>
            </a:r>
            <a:r>
              <a:rPr lang="ru-RU" kern="100" dirty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районе </a:t>
            </a:r>
            <a:r>
              <a:rPr lang="ru-RU" kern="100" dirty="0" err="1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ул.Тепличной</a:t>
            </a:r>
            <a:r>
              <a:rPr lang="ru-RU" kern="100" dirty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t="11583" r="3411" b="6064"/>
          <a:stretch/>
        </p:blipFill>
        <p:spPr>
          <a:xfrm>
            <a:off x="3589570" y="2736078"/>
            <a:ext cx="2790311" cy="1732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6954164" y="2102826"/>
            <a:ext cx="1824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100" dirty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ЖК в </a:t>
            </a:r>
            <a:r>
              <a:rPr lang="ru-RU" kern="100" dirty="0" smtClean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р-не </a:t>
            </a:r>
            <a:r>
              <a:rPr lang="ru-RU" kern="100" dirty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проезда </a:t>
            </a:r>
            <a:endParaRPr lang="ru-RU" kern="100" dirty="0" smtClean="0">
              <a:latin typeface="Times New Roman" panose="02020603050405020304" pitchFamily="18" charset="0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r>
              <a:rPr lang="ru-RU" kern="100" dirty="0" smtClean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3-ий </a:t>
            </a:r>
            <a:r>
              <a:rPr lang="ru-RU" kern="100" dirty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Академический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225" y="2705794"/>
            <a:ext cx="2423042" cy="17626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385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8076" y="0"/>
            <a:ext cx="5852160" cy="913641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объекты, введенные в </a:t>
            </a:r>
            <a:r>
              <a:rPr lang="ru-RU" sz="2800" i="1" dirty="0" smtClean="0">
                <a:solidFill>
                  <a:srgbClr val="26B6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8" y="2186789"/>
            <a:ext cx="2917799" cy="1807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20153" y="1660036"/>
            <a:ext cx="2536213" cy="460069"/>
          </a:xfrm>
          <a:prstGeom prst="roundRect">
            <a:avLst/>
          </a:prstGeom>
          <a:gradFill flip="none" rotWithShape="1">
            <a:gsLst>
              <a:gs pos="0">
                <a:srgbClr val="F57A43"/>
              </a:gs>
              <a:gs pos="29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Байконурская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на 1125 мест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3"/>
          <a:stretch/>
        </p:blipFill>
        <p:spPr>
          <a:xfrm>
            <a:off x="2728888" y="3785152"/>
            <a:ext cx="3785844" cy="1528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353704" y="3181687"/>
            <a:ext cx="2536213" cy="539329"/>
          </a:xfrm>
          <a:prstGeom prst="roundRect">
            <a:avLst/>
          </a:prstGeom>
          <a:gradFill flip="none" rotWithShape="1">
            <a:gsLst>
              <a:gs pos="0">
                <a:srgbClr val="DD7723"/>
              </a:gs>
              <a:gs pos="2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Физкультурно-оздоровительный комплекс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977" y="1701854"/>
            <a:ext cx="2674358" cy="1489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346050" y="1122069"/>
            <a:ext cx="2536213" cy="539329"/>
          </a:xfrm>
          <a:prstGeom prst="roundRect">
            <a:avLst/>
          </a:prstGeom>
          <a:gradFill flip="none" rotWithShape="1">
            <a:gsLst>
              <a:gs pos="0">
                <a:srgbClr val="00B0F0"/>
              </a:gs>
              <a:gs pos="2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B1F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Физкультурно-оздоровительный комплекс с бассейном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54632" y="1626693"/>
            <a:ext cx="2731855" cy="526753"/>
          </a:xfrm>
          <a:prstGeom prst="roundRect">
            <a:avLst/>
          </a:prstGeom>
          <a:gradFill flip="none" rotWithShape="1">
            <a:gsLst>
              <a:gs pos="0">
                <a:srgbClr val="CCFF99"/>
              </a:gs>
              <a:gs pos="33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rgbClr val="149C1A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Калужский областной музыкальный колледж им. Танеева</a:t>
            </a:r>
            <a:endParaRPr lang="ru-RU" sz="1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0" t="4856" r="13055" b="23068"/>
          <a:stretch/>
        </p:blipFill>
        <p:spPr>
          <a:xfrm>
            <a:off x="6254632" y="2207561"/>
            <a:ext cx="2658912" cy="1787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9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187252" y="1679171"/>
            <a:ext cx="2598286" cy="589844"/>
          </a:xfrm>
          <a:prstGeom prst="roundRect">
            <a:avLst/>
          </a:prstGeom>
          <a:gradFill flip="none" rotWithShape="1">
            <a:gsLst>
              <a:gs pos="0">
                <a:srgbClr val="92D050"/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rgbClr val="00B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Завершение строительства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детско-взрослой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поликлиники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478" y="2377007"/>
            <a:ext cx="2749835" cy="1740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160186" y="772679"/>
            <a:ext cx="2536213" cy="539329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34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школы на тайфуне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246" y="1312008"/>
            <a:ext cx="2603947" cy="153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160186" y="2843046"/>
            <a:ext cx="2536213" cy="404026"/>
          </a:xfrm>
          <a:prstGeom prst="roundRect">
            <a:avLst/>
          </a:prstGeom>
          <a:gradFill>
            <a:gsLst>
              <a:gs pos="61000">
                <a:schemeClr val="accent1">
                  <a:lumMod val="45000"/>
                  <a:lumOff val="55000"/>
                </a:schemeClr>
              </a:gs>
              <a:gs pos="98000">
                <a:srgbClr val="002060"/>
              </a:gs>
            </a:gsLst>
            <a:lin ang="5400000" scaled="1"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во 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Мстихино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300 мест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1" b="17984"/>
          <a:stretch/>
        </p:blipFill>
        <p:spPr>
          <a:xfrm>
            <a:off x="6160186" y="3320962"/>
            <a:ext cx="2564068" cy="1713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258" y="3320962"/>
            <a:ext cx="2684927" cy="1601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84987" y="2852268"/>
            <a:ext cx="2536213" cy="404026"/>
          </a:xfrm>
          <a:prstGeom prst="roundRect">
            <a:avLst/>
          </a:prstGeom>
          <a:gradFill>
            <a:gsLst>
              <a:gs pos="61000">
                <a:schemeClr val="accent1">
                  <a:lumMod val="45000"/>
                  <a:lumOff val="55000"/>
                </a:schemeClr>
              </a:gs>
              <a:gs pos="98000">
                <a:srgbClr val="002060"/>
              </a:gs>
            </a:gsLst>
            <a:lin ang="5400000" scaled="1"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Калужский ТЮЗ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9" t="13812" r="13727" b="16370"/>
          <a:stretch/>
        </p:blipFill>
        <p:spPr>
          <a:xfrm>
            <a:off x="231231" y="1375002"/>
            <a:ext cx="2586288" cy="140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20614" y="772679"/>
            <a:ext cx="2536213" cy="539329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34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школы единоборств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276508" y="54469"/>
            <a:ext cx="5151784" cy="728775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объекты 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06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102" y="128234"/>
            <a:ext cx="3695195" cy="1195501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территории </a:t>
            </a:r>
            <a:r>
              <a:rPr lang="ru-RU" sz="24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Яченского</a:t>
            </a:r>
            <a:r>
              <a:rPr lang="ru-RU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водохранилища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8815"/>
          <a:stretch/>
        </p:blipFill>
        <p:spPr>
          <a:xfrm>
            <a:off x="317638" y="1440778"/>
            <a:ext cx="4570125" cy="3393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73" y="1497403"/>
            <a:ext cx="3705136" cy="3467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887763" y="0"/>
            <a:ext cx="40388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Визуализация генерального плана. 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территории</a:t>
            </a:r>
            <a:endParaRPr lang="ru-RU" sz="24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49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522" y="632742"/>
            <a:ext cx="5994067" cy="1075174"/>
          </a:xfrm>
        </p:spPr>
        <p:txBody>
          <a:bodyPr/>
          <a:lstStyle/>
          <a:p>
            <a:pPr lvl="0" indent="450000" algn="just">
              <a:buClr>
                <a:srgbClr val="191919"/>
              </a:buClr>
              <a:buSzPts val="2400"/>
            </a:pPr>
            <a:r>
              <a:rPr lang="ru-RU" sz="1800" dirty="0">
                <a:solidFill>
                  <a:srgbClr val="A134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Управления по охране объектов культурного наследия Калужской области от 25.12.2024 № 140  </a:t>
            </a:r>
          </a:p>
        </p:txBody>
      </p:sp>
      <p:grpSp>
        <p:nvGrpSpPr>
          <p:cNvPr id="15" name="Google Shape;8585;p58"/>
          <p:cNvGrpSpPr/>
          <p:nvPr/>
        </p:nvGrpSpPr>
        <p:grpSpPr>
          <a:xfrm>
            <a:off x="8021074" y="863250"/>
            <a:ext cx="428839" cy="474107"/>
            <a:chOff x="4673540" y="3680297"/>
            <a:chExt cx="355434" cy="355815"/>
          </a:xfrm>
        </p:grpSpPr>
        <p:sp>
          <p:nvSpPr>
            <p:cNvPr id="16" name="Google Shape;8586;p58"/>
            <p:cNvSpPr/>
            <p:nvPr/>
          </p:nvSpPr>
          <p:spPr>
            <a:xfrm>
              <a:off x="4673540" y="3680297"/>
              <a:ext cx="355434" cy="355815"/>
            </a:xfrm>
            <a:custGeom>
              <a:avLst/>
              <a:gdLst/>
              <a:ahLst/>
              <a:cxnLst/>
              <a:rect l="l" t="t" r="r" b="b"/>
              <a:pathLst>
                <a:path w="11193" h="11205" extrusionOk="0">
                  <a:moveTo>
                    <a:pt x="2012" y="0"/>
                  </a:moveTo>
                  <a:cubicBezTo>
                    <a:pt x="905" y="0"/>
                    <a:pt x="0" y="893"/>
                    <a:pt x="0" y="2013"/>
                  </a:cubicBezTo>
                  <a:lnTo>
                    <a:pt x="0" y="9192"/>
                  </a:lnTo>
                  <a:cubicBezTo>
                    <a:pt x="0" y="10287"/>
                    <a:pt x="893" y="11204"/>
                    <a:pt x="2012" y="11204"/>
                  </a:cubicBezTo>
                  <a:lnTo>
                    <a:pt x="9180" y="11204"/>
                  </a:lnTo>
                  <a:cubicBezTo>
                    <a:pt x="10287" y="11204"/>
                    <a:pt x="11192" y="10311"/>
                    <a:pt x="11192" y="9192"/>
                  </a:cubicBezTo>
                  <a:lnTo>
                    <a:pt x="11192" y="2013"/>
                  </a:lnTo>
                  <a:cubicBezTo>
                    <a:pt x="11180" y="917"/>
                    <a:pt x="10287" y="0"/>
                    <a:pt x="9180" y="0"/>
                  </a:cubicBezTo>
                  <a:lnTo>
                    <a:pt x="8085" y="0"/>
                  </a:lnTo>
                  <a:cubicBezTo>
                    <a:pt x="7989" y="0"/>
                    <a:pt x="7918" y="84"/>
                    <a:pt x="7918" y="167"/>
                  </a:cubicBezTo>
                  <a:cubicBezTo>
                    <a:pt x="7918" y="262"/>
                    <a:pt x="7989" y="334"/>
                    <a:pt x="8085" y="334"/>
                  </a:cubicBezTo>
                  <a:lnTo>
                    <a:pt x="9180" y="334"/>
                  </a:lnTo>
                  <a:cubicBezTo>
                    <a:pt x="10109" y="334"/>
                    <a:pt x="10847" y="1084"/>
                    <a:pt x="10847" y="2001"/>
                  </a:cubicBezTo>
                  <a:lnTo>
                    <a:pt x="10847" y="9180"/>
                  </a:lnTo>
                  <a:cubicBezTo>
                    <a:pt x="10847" y="10097"/>
                    <a:pt x="10109" y="10847"/>
                    <a:pt x="9180" y="10847"/>
                  </a:cubicBezTo>
                  <a:lnTo>
                    <a:pt x="2012" y="10847"/>
                  </a:lnTo>
                  <a:cubicBezTo>
                    <a:pt x="1084" y="10847"/>
                    <a:pt x="345" y="10097"/>
                    <a:pt x="345" y="9180"/>
                  </a:cubicBezTo>
                  <a:lnTo>
                    <a:pt x="345" y="2001"/>
                  </a:lnTo>
                  <a:cubicBezTo>
                    <a:pt x="345" y="1084"/>
                    <a:pt x="1084" y="334"/>
                    <a:pt x="2012" y="334"/>
                  </a:cubicBezTo>
                  <a:lnTo>
                    <a:pt x="7418" y="334"/>
                  </a:lnTo>
                  <a:cubicBezTo>
                    <a:pt x="7501" y="334"/>
                    <a:pt x="7573" y="262"/>
                    <a:pt x="7573" y="167"/>
                  </a:cubicBezTo>
                  <a:cubicBezTo>
                    <a:pt x="7573" y="84"/>
                    <a:pt x="7501" y="0"/>
                    <a:pt x="7418" y="0"/>
                  </a:cubicBezTo>
                  <a:close/>
                </a:path>
              </a:pathLst>
            </a:custGeom>
            <a:solidFill>
              <a:srgbClr val="657E93"/>
            </a:solidFill>
            <a:ln w="6350">
              <a:solidFill>
                <a:srgbClr val="0B1FB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587;p58"/>
            <p:cNvSpPr/>
            <p:nvPr/>
          </p:nvSpPr>
          <p:spPr>
            <a:xfrm>
              <a:off x="4804720" y="3712864"/>
              <a:ext cx="93042" cy="92661"/>
            </a:xfrm>
            <a:custGeom>
              <a:avLst/>
              <a:gdLst/>
              <a:ahLst/>
              <a:cxnLst/>
              <a:rect l="l" t="t" r="r" b="b"/>
              <a:pathLst>
                <a:path w="2930" h="2918" extrusionOk="0">
                  <a:moveTo>
                    <a:pt x="1477" y="334"/>
                  </a:moveTo>
                  <a:cubicBezTo>
                    <a:pt x="2096" y="334"/>
                    <a:pt x="2608" y="834"/>
                    <a:pt x="2608" y="1465"/>
                  </a:cubicBezTo>
                  <a:cubicBezTo>
                    <a:pt x="2608" y="2084"/>
                    <a:pt x="2096" y="2596"/>
                    <a:pt x="1477" y="2596"/>
                  </a:cubicBezTo>
                  <a:cubicBezTo>
                    <a:pt x="846" y="2596"/>
                    <a:pt x="346" y="2084"/>
                    <a:pt x="346" y="1465"/>
                  </a:cubicBezTo>
                  <a:cubicBezTo>
                    <a:pt x="346" y="834"/>
                    <a:pt x="846" y="334"/>
                    <a:pt x="1477" y="334"/>
                  </a:cubicBezTo>
                  <a:close/>
                  <a:moveTo>
                    <a:pt x="1477" y="0"/>
                  </a:moveTo>
                  <a:cubicBezTo>
                    <a:pt x="667" y="0"/>
                    <a:pt x="12" y="655"/>
                    <a:pt x="12" y="1465"/>
                  </a:cubicBezTo>
                  <a:cubicBezTo>
                    <a:pt x="0" y="2263"/>
                    <a:pt x="655" y="2918"/>
                    <a:pt x="1477" y="2918"/>
                  </a:cubicBezTo>
                  <a:cubicBezTo>
                    <a:pt x="2274" y="2918"/>
                    <a:pt x="2929" y="2263"/>
                    <a:pt x="2929" y="1465"/>
                  </a:cubicBezTo>
                  <a:cubicBezTo>
                    <a:pt x="2929" y="655"/>
                    <a:pt x="2274" y="0"/>
                    <a:pt x="1477" y="0"/>
                  </a:cubicBezTo>
                  <a:close/>
                </a:path>
              </a:pathLst>
            </a:custGeom>
            <a:solidFill>
              <a:srgbClr val="657E93"/>
            </a:solidFill>
            <a:ln w="6350">
              <a:solidFill>
                <a:srgbClr val="0B1FB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588;p58"/>
            <p:cNvSpPr/>
            <p:nvPr/>
          </p:nvSpPr>
          <p:spPr>
            <a:xfrm>
              <a:off x="4779380" y="3841358"/>
              <a:ext cx="143723" cy="138801"/>
            </a:xfrm>
            <a:custGeom>
              <a:avLst/>
              <a:gdLst/>
              <a:ahLst/>
              <a:cxnLst/>
              <a:rect l="l" t="t" r="r" b="b"/>
              <a:pathLst>
                <a:path w="4526" h="4371" extrusionOk="0"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893"/>
                  </a:lnTo>
                  <a:cubicBezTo>
                    <a:pt x="1" y="1155"/>
                    <a:pt x="203" y="1370"/>
                    <a:pt x="477" y="1370"/>
                  </a:cubicBezTo>
                  <a:lnTo>
                    <a:pt x="763" y="1370"/>
                  </a:lnTo>
                  <a:cubicBezTo>
                    <a:pt x="834" y="1370"/>
                    <a:pt x="906" y="1429"/>
                    <a:pt x="906" y="1513"/>
                  </a:cubicBezTo>
                  <a:lnTo>
                    <a:pt x="906" y="2858"/>
                  </a:lnTo>
                  <a:cubicBezTo>
                    <a:pt x="906" y="2929"/>
                    <a:pt x="846" y="3001"/>
                    <a:pt x="763" y="3001"/>
                  </a:cubicBezTo>
                  <a:lnTo>
                    <a:pt x="572" y="3001"/>
                  </a:lnTo>
                  <a:cubicBezTo>
                    <a:pt x="299" y="3001"/>
                    <a:pt x="96" y="3215"/>
                    <a:pt x="96" y="3477"/>
                  </a:cubicBezTo>
                  <a:lnTo>
                    <a:pt x="96" y="3894"/>
                  </a:lnTo>
                  <a:cubicBezTo>
                    <a:pt x="96" y="4168"/>
                    <a:pt x="299" y="4370"/>
                    <a:pt x="572" y="4370"/>
                  </a:cubicBezTo>
                  <a:lnTo>
                    <a:pt x="4049" y="4370"/>
                  </a:lnTo>
                  <a:cubicBezTo>
                    <a:pt x="4311" y="4370"/>
                    <a:pt x="4525" y="4168"/>
                    <a:pt x="4525" y="3894"/>
                  </a:cubicBezTo>
                  <a:lnTo>
                    <a:pt x="4525" y="3477"/>
                  </a:lnTo>
                  <a:cubicBezTo>
                    <a:pt x="4525" y="3215"/>
                    <a:pt x="4311" y="3001"/>
                    <a:pt x="4049" y="3001"/>
                  </a:cubicBezTo>
                  <a:lnTo>
                    <a:pt x="3859" y="3001"/>
                  </a:lnTo>
                  <a:cubicBezTo>
                    <a:pt x="3787" y="3001"/>
                    <a:pt x="3704" y="2941"/>
                    <a:pt x="3704" y="2858"/>
                  </a:cubicBezTo>
                  <a:lnTo>
                    <a:pt x="3704" y="477"/>
                  </a:lnTo>
                  <a:cubicBezTo>
                    <a:pt x="3704" y="203"/>
                    <a:pt x="3501" y="1"/>
                    <a:pt x="3228" y="1"/>
                  </a:cubicBezTo>
                  <a:lnTo>
                    <a:pt x="1442" y="1"/>
                  </a:lnTo>
                  <a:cubicBezTo>
                    <a:pt x="1358" y="1"/>
                    <a:pt x="1287" y="72"/>
                    <a:pt x="1287" y="155"/>
                  </a:cubicBezTo>
                  <a:cubicBezTo>
                    <a:pt x="1287" y="251"/>
                    <a:pt x="1358" y="322"/>
                    <a:pt x="1442" y="322"/>
                  </a:cubicBezTo>
                  <a:lnTo>
                    <a:pt x="3228" y="322"/>
                  </a:lnTo>
                  <a:cubicBezTo>
                    <a:pt x="3311" y="322"/>
                    <a:pt x="3382" y="382"/>
                    <a:pt x="3382" y="477"/>
                  </a:cubicBezTo>
                  <a:lnTo>
                    <a:pt x="3382" y="2858"/>
                  </a:lnTo>
                  <a:cubicBezTo>
                    <a:pt x="3382" y="3120"/>
                    <a:pt x="3585" y="3334"/>
                    <a:pt x="3859" y="3334"/>
                  </a:cubicBezTo>
                  <a:lnTo>
                    <a:pt x="4049" y="3334"/>
                  </a:lnTo>
                  <a:cubicBezTo>
                    <a:pt x="4121" y="3334"/>
                    <a:pt x="4204" y="3394"/>
                    <a:pt x="4204" y="3477"/>
                  </a:cubicBezTo>
                  <a:lnTo>
                    <a:pt x="4204" y="3894"/>
                  </a:lnTo>
                  <a:cubicBezTo>
                    <a:pt x="4204" y="3965"/>
                    <a:pt x="4132" y="4049"/>
                    <a:pt x="4049" y="4049"/>
                  </a:cubicBezTo>
                  <a:lnTo>
                    <a:pt x="572" y="4049"/>
                  </a:lnTo>
                  <a:cubicBezTo>
                    <a:pt x="489" y="4049"/>
                    <a:pt x="418" y="3989"/>
                    <a:pt x="418" y="3894"/>
                  </a:cubicBezTo>
                  <a:lnTo>
                    <a:pt x="418" y="3477"/>
                  </a:lnTo>
                  <a:cubicBezTo>
                    <a:pt x="418" y="3406"/>
                    <a:pt x="477" y="3334"/>
                    <a:pt x="572" y="3334"/>
                  </a:cubicBezTo>
                  <a:lnTo>
                    <a:pt x="763" y="3334"/>
                  </a:lnTo>
                  <a:cubicBezTo>
                    <a:pt x="1025" y="3334"/>
                    <a:pt x="1239" y="3120"/>
                    <a:pt x="1239" y="2858"/>
                  </a:cubicBezTo>
                  <a:lnTo>
                    <a:pt x="1239" y="1513"/>
                  </a:lnTo>
                  <a:cubicBezTo>
                    <a:pt x="1239" y="1251"/>
                    <a:pt x="1025" y="1036"/>
                    <a:pt x="763" y="1036"/>
                  </a:cubicBezTo>
                  <a:lnTo>
                    <a:pt x="477" y="1036"/>
                  </a:lnTo>
                  <a:cubicBezTo>
                    <a:pt x="406" y="1036"/>
                    <a:pt x="334" y="977"/>
                    <a:pt x="334" y="893"/>
                  </a:cubicBezTo>
                  <a:lnTo>
                    <a:pt x="334" y="477"/>
                  </a:lnTo>
                  <a:cubicBezTo>
                    <a:pt x="334" y="393"/>
                    <a:pt x="394" y="322"/>
                    <a:pt x="477" y="322"/>
                  </a:cubicBezTo>
                  <a:lnTo>
                    <a:pt x="787" y="322"/>
                  </a:lnTo>
                  <a:cubicBezTo>
                    <a:pt x="882" y="322"/>
                    <a:pt x="953" y="251"/>
                    <a:pt x="953" y="155"/>
                  </a:cubicBezTo>
                  <a:cubicBezTo>
                    <a:pt x="953" y="72"/>
                    <a:pt x="882" y="1"/>
                    <a:pt x="787" y="1"/>
                  </a:cubicBezTo>
                  <a:close/>
                </a:path>
              </a:pathLst>
            </a:custGeom>
            <a:solidFill>
              <a:srgbClr val="657E93"/>
            </a:solidFill>
            <a:ln w="6350">
              <a:solidFill>
                <a:srgbClr val="0B1FB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8866;p59"/>
          <p:cNvSpPr/>
          <p:nvPr/>
        </p:nvSpPr>
        <p:spPr>
          <a:xfrm>
            <a:off x="1189269" y="867787"/>
            <a:ext cx="388769" cy="469570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576044" y="2032565"/>
            <a:ext cx="6603302" cy="217593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450000"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проект объединенной зоны охраны объектов культурного наследия (памятников истории и культуры) народов Российской Федерации, расположенных на территории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г.Калуги,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утверждены требования к градостроительному регламенту в границах территорий данной зоны.</a:t>
            </a:r>
          </a:p>
          <a:p>
            <a:pPr marL="0" indent="450000"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Принятый документ позволяет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вовлечь новые территории в целях строительства и произвести реновацию застроенных территорий.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47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1"/>
          <p:cNvSpPr txBox="1">
            <a:spLocks noGrp="1"/>
          </p:cNvSpPr>
          <p:nvPr>
            <p:ph type="title"/>
          </p:nvPr>
        </p:nvSpPr>
        <p:spPr>
          <a:xfrm>
            <a:off x="1402820" y="150018"/>
            <a:ext cx="63252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развитие территории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0" name="Google Shape;390;p31"/>
          <p:cNvSpPr txBox="1">
            <a:spLocks noGrp="1"/>
          </p:cNvSpPr>
          <p:nvPr>
            <p:ph type="subTitle" idx="1"/>
          </p:nvPr>
        </p:nvSpPr>
        <p:spPr>
          <a:xfrm>
            <a:off x="4674010" y="1490855"/>
            <a:ext cx="3853125" cy="17785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</a:rPr>
              <a:t>в р-не 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</a:rPr>
              <a:t>ул. Калужского 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</a:rPr>
              <a:t>ополчения</a:t>
            </a:r>
            <a:r>
              <a:rPr lang="ru-RU" sz="1100" dirty="0" smtClean="0">
                <a:latin typeface="Times New Roman" panose="02020603050405020304" pitchFamily="18" charset="0"/>
                <a:ea typeface="Tahoma" panose="020B060403050404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(ООО СК «Азимут Калуга»)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74,5 тыс.кв.м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р-не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ул.Небесной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(ООО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«СЗ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ТрансСтрой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»)- 75 тыс.кв.м.</a:t>
            </a:r>
          </a:p>
          <a:p>
            <a:pPr marL="171450" indent="-1714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ул. Новая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114,6 тыс.кв.м.</a:t>
            </a:r>
          </a:p>
          <a:p>
            <a:pPr marL="171450" indent="-1714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д.Пучково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Некрасово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-1500 тыс.кв.м</a:t>
            </a:r>
          </a:p>
          <a:p>
            <a:pPr marL="171450" indent="-1714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ул.Молодежная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д.Лихун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- 56,6 </a:t>
            </a: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тыс.кв.м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1" name="Google Shape;391;p31"/>
          <p:cNvSpPr txBox="1">
            <a:spLocks noGrp="1"/>
          </p:cNvSpPr>
          <p:nvPr>
            <p:ph type="subTitle" idx="3"/>
          </p:nvPr>
        </p:nvSpPr>
        <p:spPr>
          <a:xfrm>
            <a:off x="140781" y="1383134"/>
            <a:ext cx="3878632" cy="17164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0" algn="just"/>
            <a:r>
              <a:rPr lang="ru-RU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Реализуется: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</a:t>
            </a: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р-не </a:t>
            </a: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улиц Воронина, </a:t>
            </a: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Огарева, Московской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- 70 тыс.кв.м.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р-не </a:t>
            </a: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улиц Беляева, Знаменской </a:t>
            </a: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г.Калуги – 12 тыс.кв.м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р-не </a:t>
            </a:r>
            <a:r>
              <a:rPr lang="ru-RU" kern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ул.Телевизионной</a:t>
            </a: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– </a:t>
            </a: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86 </a:t>
            </a: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тыс.кв.м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>
                <a:srgbClr val="191919"/>
              </a:buClr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находится </a:t>
            </a: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 согласовании проект решения </a:t>
            </a: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КРТ жилой </a:t>
            </a: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застройки в районе улицы Никитина, Фридриха </a:t>
            </a:r>
            <a:r>
              <a:rPr lang="ru-RU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Энгельса – 15 </a:t>
            </a:r>
            <a:r>
              <a:rPr lang="ru-RU" kern="1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тыс.кв.м</a:t>
            </a:r>
            <a:endParaRPr lang="ru-RU" dirty="0">
              <a:solidFill>
                <a:srgbClr val="19191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2" name="Google Shape;392;p31"/>
          <p:cNvSpPr txBox="1">
            <a:spLocks noGrp="1"/>
          </p:cNvSpPr>
          <p:nvPr>
            <p:ph type="subTitle" idx="4"/>
          </p:nvPr>
        </p:nvSpPr>
        <p:spPr>
          <a:xfrm>
            <a:off x="601019" y="835481"/>
            <a:ext cx="35130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жилой застройки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8" name="Google Shape;388;p31"/>
          <p:cNvSpPr txBox="1">
            <a:spLocks noGrp="1"/>
          </p:cNvSpPr>
          <p:nvPr>
            <p:ph type="subTitle" idx="5"/>
          </p:nvPr>
        </p:nvSpPr>
        <p:spPr>
          <a:xfrm>
            <a:off x="4914383" y="860345"/>
            <a:ext cx="3513000" cy="6305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незастроенной  территории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4" name="Google Shape;394;p31"/>
          <p:cNvGrpSpPr/>
          <p:nvPr/>
        </p:nvGrpSpPr>
        <p:grpSpPr>
          <a:xfrm rot="10800000" flipH="1">
            <a:off x="-309966" y="4146480"/>
            <a:ext cx="1622694" cy="1564571"/>
            <a:chOff x="6452222" y="4033976"/>
            <a:chExt cx="2171700" cy="2093913"/>
          </a:xfrm>
        </p:grpSpPr>
        <p:sp>
          <p:nvSpPr>
            <p:cNvPr id="395" name="Google Shape;395;p31"/>
            <p:cNvSpPr/>
            <p:nvPr/>
          </p:nvSpPr>
          <p:spPr>
            <a:xfrm>
              <a:off x="7007847" y="4189551"/>
              <a:ext cx="787400" cy="790575"/>
            </a:xfrm>
            <a:custGeom>
              <a:avLst/>
              <a:gdLst/>
              <a:ahLst/>
              <a:cxnLst/>
              <a:rect l="l" t="t" r="r" b="b"/>
              <a:pathLst>
                <a:path w="496" h="498" extrusionOk="0">
                  <a:moveTo>
                    <a:pt x="0" y="92"/>
                  </a:moveTo>
                  <a:lnTo>
                    <a:pt x="90" y="0"/>
                  </a:lnTo>
                  <a:lnTo>
                    <a:pt x="496" y="406"/>
                  </a:lnTo>
                  <a:lnTo>
                    <a:pt x="406" y="498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31"/>
            <p:cNvSpPr/>
            <p:nvPr/>
          </p:nvSpPr>
          <p:spPr>
            <a:xfrm>
              <a:off x="7055472" y="5240476"/>
              <a:ext cx="788988" cy="788988"/>
            </a:xfrm>
            <a:custGeom>
              <a:avLst/>
              <a:gdLst/>
              <a:ahLst/>
              <a:cxnLst/>
              <a:rect l="l" t="t" r="r" b="b"/>
              <a:pathLst>
                <a:path w="497" h="497" extrusionOk="0">
                  <a:moveTo>
                    <a:pt x="0" y="93"/>
                  </a:moveTo>
                  <a:lnTo>
                    <a:pt x="93" y="0"/>
                  </a:lnTo>
                  <a:lnTo>
                    <a:pt x="497" y="407"/>
                  </a:lnTo>
                  <a:lnTo>
                    <a:pt x="407" y="497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31"/>
            <p:cNvSpPr/>
            <p:nvPr/>
          </p:nvSpPr>
          <p:spPr>
            <a:xfrm>
              <a:off x="6452222" y="4033976"/>
              <a:ext cx="1554163" cy="1554163"/>
            </a:xfrm>
            <a:custGeom>
              <a:avLst/>
              <a:gdLst/>
              <a:ahLst/>
              <a:cxnLst/>
              <a:rect l="l" t="t" r="r" b="b"/>
              <a:pathLst>
                <a:path w="979" h="979" extrusionOk="0">
                  <a:moveTo>
                    <a:pt x="0" y="93"/>
                  </a:moveTo>
                  <a:lnTo>
                    <a:pt x="93" y="0"/>
                  </a:lnTo>
                  <a:lnTo>
                    <a:pt x="979" y="889"/>
                  </a:lnTo>
                  <a:lnTo>
                    <a:pt x="886" y="979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1"/>
            <p:cNvSpPr/>
            <p:nvPr/>
          </p:nvSpPr>
          <p:spPr>
            <a:xfrm>
              <a:off x="6891485" y="4076951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342" h="342" extrusionOk="0">
                  <a:moveTo>
                    <a:pt x="335" y="342"/>
                  </a:moveTo>
                  <a:lnTo>
                    <a:pt x="0" y="8"/>
                  </a:lnTo>
                  <a:lnTo>
                    <a:pt x="7" y="0"/>
                  </a:lnTo>
                  <a:lnTo>
                    <a:pt x="342" y="335"/>
                  </a:lnTo>
                  <a:lnTo>
                    <a:pt x="335" y="3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1"/>
            <p:cNvSpPr/>
            <p:nvPr/>
          </p:nvSpPr>
          <p:spPr>
            <a:xfrm>
              <a:off x="7900022" y="4919801"/>
              <a:ext cx="542925" cy="539750"/>
            </a:xfrm>
            <a:custGeom>
              <a:avLst/>
              <a:gdLst/>
              <a:ahLst/>
              <a:cxnLst/>
              <a:rect l="l" t="t" r="r" b="b"/>
              <a:pathLst>
                <a:path w="342" h="340" extrusionOk="0">
                  <a:moveTo>
                    <a:pt x="335" y="340"/>
                  </a:moveTo>
                  <a:lnTo>
                    <a:pt x="0" y="5"/>
                  </a:lnTo>
                  <a:lnTo>
                    <a:pt x="8" y="0"/>
                  </a:lnTo>
                  <a:lnTo>
                    <a:pt x="342" y="335"/>
                  </a:lnTo>
                  <a:lnTo>
                    <a:pt x="335" y="3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1"/>
            <p:cNvSpPr/>
            <p:nvPr/>
          </p:nvSpPr>
          <p:spPr>
            <a:xfrm>
              <a:off x="7671422" y="4540388"/>
              <a:ext cx="541338" cy="542925"/>
            </a:xfrm>
            <a:custGeom>
              <a:avLst/>
              <a:gdLst/>
              <a:ahLst/>
              <a:cxnLst/>
              <a:rect l="l" t="t" r="r" b="b"/>
              <a:pathLst>
                <a:path w="341" h="342" extrusionOk="0">
                  <a:moveTo>
                    <a:pt x="334" y="342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341" y="334"/>
                  </a:lnTo>
                  <a:lnTo>
                    <a:pt x="334" y="3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1"/>
            <p:cNvSpPr/>
            <p:nvPr/>
          </p:nvSpPr>
          <p:spPr>
            <a:xfrm>
              <a:off x="6912597" y="4826138"/>
              <a:ext cx="1300163" cy="1301750"/>
            </a:xfrm>
            <a:custGeom>
              <a:avLst/>
              <a:gdLst/>
              <a:ahLst/>
              <a:cxnLst/>
              <a:rect l="l" t="t" r="r" b="b"/>
              <a:pathLst>
                <a:path w="819" h="820" extrusionOk="0">
                  <a:moveTo>
                    <a:pt x="812" y="820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819" y="812"/>
                  </a:lnTo>
                  <a:lnTo>
                    <a:pt x="812" y="82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1"/>
            <p:cNvSpPr/>
            <p:nvPr/>
          </p:nvSpPr>
          <p:spPr>
            <a:xfrm>
              <a:off x="6652247" y="4540388"/>
              <a:ext cx="207963" cy="211138"/>
            </a:xfrm>
            <a:custGeom>
              <a:avLst/>
              <a:gdLst/>
              <a:ahLst/>
              <a:cxnLst/>
              <a:rect l="l" t="t" r="r" b="b"/>
              <a:pathLst>
                <a:path w="131" h="133" extrusionOk="0">
                  <a:moveTo>
                    <a:pt x="124" y="133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131" y="125"/>
                  </a:lnTo>
                  <a:lnTo>
                    <a:pt x="124" y="13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1"/>
            <p:cNvSpPr/>
            <p:nvPr/>
          </p:nvSpPr>
          <p:spPr>
            <a:xfrm>
              <a:off x="8484222" y="5511938"/>
              <a:ext cx="139700" cy="139700"/>
            </a:xfrm>
            <a:custGeom>
              <a:avLst/>
              <a:gdLst/>
              <a:ahLst/>
              <a:cxnLst/>
              <a:rect l="l" t="t" r="r" b="b"/>
              <a:pathLst>
                <a:path w="88" h="88" extrusionOk="0">
                  <a:moveTo>
                    <a:pt x="81" y="88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88" y="81"/>
                  </a:lnTo>
                  <a:lnTo>
                    <a:pt x="81" y="8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Рисунок 2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03" b="34903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99217" y="247813"/>
            <a:ext cx="4976067" cy="530398"/>
          </a:xfrm>
        </p:spPr>
        <p:txBody>
          <a:bodyPr/>
          <a:lstStyle/>
          <a:p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КРТ по </a:t>
            </a:r>
            <a:r>
              <a:rPr lang="ru-RU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инициативе правообладателя:</a:t>
            </a:r>
            <a:endParaRPr lang="ru-RU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961728" y="1007776"/>
            <a:ext cx="4638979" cy="2012893"/>
          </a:xfrm>
        </p:spPr>
        <p:txBody>
          <a:bodyPr/>
          <a:lstStyle/>
          <a:p>
            <a:pPr marL="0" indent="0"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р-не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Академической (ООО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 «Азимут Калуга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– 29,5 тыс.кв.м</a:t>
            </a:r>
          </a:p>
          <a:p>
            <a:pPr marL="0" indent="0"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ЖК «Острова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СЗ «Премиум Строй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– 445 тыс.кв.м.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р-не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улицы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Краснопивцева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27 тыс.кв.м.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р-не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улицы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Осенняя ЖК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«Белые Росы» (ООО СЗ «КЗСМ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– 59 тыс.кв.м.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/>
          </a:p>
        </p:txBody>
      </p:sp>
      <p:grpSp>
        <p:nvGrpSpPr>
          <p:cNvPr id="10" name="Google Shape;8533;p58"/>
          <p:cNvGrpSpPr/>
          <p:nvPr/>
        </p:nvGrpSpPr>
        <p:grpSpPr>
          <a:xfrm>
            <a:off x="7385215" y="4031248"/>
            <a:ext cx="1012793" cy="766015"/>
            <a:chOff x="7429366" y="3223183"/>
            <a:chExt cx="334634" cy="333904"/>
          </a:xfrm>
        </p:grpSpPr>
        <p:sp>
          <p:nvSpPr>
            <p:cNvPr id="11" name="Google Shape;8534;p58"/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535;p58"/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6" name="Рисунок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27" y="91340"/>
            <a:ext cx="542591" cy="530398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127" y="742577"/>
            <a:ext cx="548688" cy="530398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127" y="1393815"/>
            <a:ext cx="536494" cy="524301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251" y="2424995"/>
            <a:ext cx="542591" cy="530398"/>
          </a:xfrm>
          <a:prstGeom prst="rect">
            <a:avLst/>
          </a:prstGeom>
        </p:spPr>
      </p:pic>
      <p:pic>
        <p:nvPicPr>
          <p:cNvPr id="18" name="Изображение1 Копия 13">
            <a:extLst>
              <a:ext uri="{FF2B5EF4-FFF2-40B4-BE49-F238E27FC236}">
                <a16:creationId xmlns="" xmlns:a16="http://schemas.microsoft.com/office/drawing/2014/main" id="{B4C5E67C-F114-AE7E-D776-E2628AE2BDD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26465" t="34600" r="51404" b="25081"/>
          <a:stretch>
            <a:fillRect/>
          </a:stretch>
        </p:blipFill>
        <p:spPr bwMode="auto">
          <a:xfrm>
            <a:off x="6909162" y="1438365"/>
            <a:ext cx="1842705" cy="1896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Изображение1 Копия 10">
            <a:extLst>
              <a:ext uri="{FF2B5EF4-FFF2-40B4-BE49-F238E27FC236}">
                <a16:creationId xmlns="" xmlns:a16="http://schemas.microsoft.com/office/drawing/2014/main" id="{C00FB149-4E11-0C00-56C3-1A3FBD3C5AD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32075" t="31615" r="47462" b="34507"/>
          <a:stretch/>
        </p:blipFill>
        <p:spPr bwMode="auto">
          <a:xfrm>
            <a:off x="4807789" y="3050771"/>
            <a:ext cx="2050855" cy="1913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804DE6B8-3D3C-453D-264E-EE1B4D006D04}"/>
              </a:ext>
            </a:extLst>
          </p:cNvPr>
          <p:cNvPicPr/>
          <p:nvPr/>
        </p:nvPicPr>
        <p:blipFill>
          <a:blip r:embed="rId9" cstate="print"/>
          <a:stretch/>
        </p:blipFill>
        <p:spPr>
          <a:xfrm>
            <a:off x="191368" y="2139131"/>
            <a:ext cx="1904554" cy="18260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10" cstate="print"/>
          <a:srcRect l="35876" t="2780" b="5458"/>
          <a:stretch/>
        </p:blipFill>
        <p:spPr bwMode="auto">
          <a:xfrm>
            <a:off x="2359207" y="3027428"/>
            <a:ext cx="1922011" cy="1960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2435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Grp="1" noChangeAspect="1"/>
          </p:cNvPicPr>
          <p:nvPr>
            <p:ph type="pic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1" t="14906" r="1091" b="41820"/>
          <a:stretch/>
        </p:blipFill>
        <p:spPr>
          <a:xfrm>
            <a:off x="-99752" y="2817813"/>
            <a:ext cx="9243752" cy="2325687"/>
          </a:xfr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51" l="4578" r="951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957" y="133004"/>
            <a:ext cx="2934393" cy="268480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051" l="837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484" y="276199"/>
            <a:ext cx="2422350" cy="2624742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2152995" y="723207"/>
            <a:ext cx="4954385" cy="1995055"/>
          </a:xfrm>
          <a:prstGeom prst="roundRect">
            <a:avLst/>
          </a:prstGeom>
          <a:ln>
            <a:solidFill>
              <a:srgbClr val="ED7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утвержден план по вводу жилья в размере более 270 тысяч квадратных метров.</a:t>
            </a:r>
          </a:p>
          <a:p>
            <a:pPr indent="450000"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года в Калуге планируется ввести в эксплуатацию 15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 общей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площадью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тыс.кв.м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156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тыс.кв.м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объектов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ИЖС.</a:t>
            </a:r>
          </a:p>
          <a:p>
            <a:pPr indent="450000"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строительства оказывает большое влияние на архитектурный облик города и способствует улучшению качества жизни населения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327563" y="327750"/>
            <a:ext cx="33251" cy="439634"/>
          </a:xfrm>
          <a:prstGeom prst="line">
            <a:avLst/>
          </a:prstGeom>
          <a:ln w="12700">
            <a:solidFill>
              <a:srgbClr val="ED75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39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64491" y="1048373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>
                <a:solidFill>
                  <a:srgbClr val="152A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ource Sans 3"/>
              </a:rPr>
              <a:t>Спасибо за внимание</a:t>
            </a:r>
            <a:r>
              <a:rPr lang="en" sz="4400" b="1" dirty="0">
                <a:solidFill>
                  <a:srgbClr val="152A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ource Sans 3"/>
              </a:rPr>
              <a:t>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75" y="1456789"/>
            <a:ext cx="517274" cy="481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99" y="2261209"/>
            <a:ext cx="594909" cy="467429"/>
          </a:xfrm>
          <a:prstGeom prst="rect">
            <a:avLst/>
          </a:prstGeom>
        </p:spPr>
      </p:pic>
      <p:sp>
        <p:nvSpPr>
          <p:cNvPr id="8" name="Google Shape;9707;p60"/>
          <p:cNvSpPr/>
          <p:nvPr/>
        </p:nvSpPr>
        <p:spPr>
          <a:xfrm>
            <a:off x="390274" y="2935224"/>
            <a:ext cx="504733" cy="489025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625;p4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8357" b="8357"/>
          <a:stretch/>
        </p:blipFill>
        <p:spPr>
          <a:prstGeom prst="rect">
            <a:avLst/>
          </a:prstGeom>
        </p:spPr>
      </p:pic>
      <p:pic>
        <p:nvPicPr>
          <p:cNvPr id="10" name="Рисунок 5"/>
          <p:cNvPicPr/>
          <p:nvPr/>
        </p:nvPicPr>
        <p:blipFill>
          <a:blip r:embed="rId5"/>
          <a:stretch/>
        </p:blipFill>
        <p:spPr>
          <a:xfrm>
            <a:off x="2388291" y="2461058"/>
            <a:ext cx="1762200" cy="1926382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61773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639549" y="774783"/>
            <a:ext cx="2328441" cy="572722"/>
          </a:xfrm>
          <a:prstGeom prst="roundRect">
            <a:avLst/>
          </a:prstGeom>
          <a:ln>
            <a:solidFill>
              <a:srgbClr val="26B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Построено – 248 тыс.кв.м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14659" y="1044253"/>
            <a:ext cx="2924136" cy="877865"/>
          </a:xfrm>
          <a:prstGeom prst="roundRect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За 2024 год введено в эксплуатацию </a:t>
            </a:r>
            <a:r>
              <a:rPr lang="ru-RU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15 домов </a:t>
            </a:r>
            <a:r>
              <a:rPr lang="ru-RU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(1559 </a:t>
            </a:r>
            <a:r>
              <a:rPr lang="ru-RU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квартир) </a:t>
            </a:r>
            <a:endParaRPr lang="ru-RU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97160" y="2125839"/>
            <a:ext cx="2759133" cy="202697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ЛИДЕРЫ ПО ВВОДУ ЖИЛЬЯ</a:t>
            </a:r>
            <a:endParaRPr lang="ru-RU" sz="1200" b="1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78736" y="2741272"/>
            <a:ext cx="798661" cy="626189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977397" y="2521966"/>
            <a:ext cx="791346" cy="845495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793097" y="2940555"/>
            <a:ext cx="798661" cy="42690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389828" y="2873406"/>
            <a:ext cx="373075" cy="373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</a:rPr>
              <a:t>2</a:t>
            </a:r>
            <a:endParaRPr lang="ru-RU" sz="1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186532" y="2780777"/>
            <a:ext cx="373075" cy="373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</a:t>
            </a:r>
            <a:endParaRPr lang="ru-RU" sz="18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006334" y="2971589"/>
            <a:ext cx="373075" cy="373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</a:rPr>
              <a:t>3</a:t>
            </a:r>
            <a:endParaRPr lang="ru-RU" sz="1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574663" y="2391294"/>
            <a:ext cx="1702" cy="3130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8190725" y="2434600"/>
            <a:ext cx="1702" cy="4388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371366" y="2341805"/>
            <a:ext cx="1703" cy="1462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ая прямоугольная выноска 25"/>
          <p:cNvSpPr/>
          <p:nvPr/>
        </p:nvSpPr>
        <p:spPr>
          <a:xfrm>
            <a:off x="6180692" y="111456"/>
            <a:ext cx="2011680" cy="647920"/>
          </a:xfrm>
          <a:prstGeom prst="wedgeRoundRectCallout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60000"/>
                    <a:lumOff val="40000"/>
                  </a:schemeClr>
                </a:solidFill>
                <a:latin typeface="Franklin Gothic Medium" panose="020B0603020102020204" pitchFamily="34" charset="0"/>
              </a:rPr>
              <a:t>План ввода жилья на 2025 год -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681108" y="1932076"/>
            <a:ext cx="1887322" cy="459218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rgbClr val="152A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ИЖС - 155,3 </a:t>
            </a:r>
            <a:r>
              <a:rPr lang="ru-RU" sz="1200" b="1" dirty="0">
                <a:solidFill>
                  <a:srgbClr val="152A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тыс.кв.м.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619937" y="1932970"/>
            <a:ext cx="1887322" cy="459218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rgbClr val="152A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МКД – 92,6 </a:t>
            </a:r>
            <a:r>
              <a:rPr lang="ru-RU" sz="1200" b="1" dirty="0">
                <a:solidFill>
                  <a:srgbClr val="152A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тыс.кв.м.</a:t>
            </a: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839687" y="111456"/>
            <a:ext cx="1119225" cy="1465030"/>
          </a:xfrm>
          <a:prstGeom prst="wedgeRoundRectCallout">
            <a:avLst/>
          </a:prstGeom>
          <a:ln>
            <a:solidFill>
              <a:srgbClr val="26B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на 2024 год составил – 265 тыс.кв.м.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2861054" y="1455448"/>
            <a:ext cx="238911" cy="359772"/>
          </a:xfrm>
          <a:prstGeom prst="downArrow">
            <a:avLst/>
          </a:prstGeom>
          <a:ln>
            <a:solidFill>
              <a:srgbClr val="008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>
            <a:off x="4479929" y="1459923"/>
            <a:ext cx="243070" cy="359772"/>
          </a:xfrm>
          <a:prstGeom prst="downArrow">
            <a:avLst/>
          </a:prstGeom>
          <a:ln>
            <a:solidFill>
              <a:srgbClr val="008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1" r="6162"/>
          <a:stretch/>
        </p:blipFill>
        <p:spPr>
          <a:xfrm>
            <a:off x="3531325" y="2464923"/>
            <a:ext cx="2404593" cy="228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 t="7249" r="3897" b="12136"/>
          <a:stretch/>
        </p:blipFill>
        <p:spPr>
          <a:xfrm>
            <a:off x="793403" y="2504606"/>
            <a:ext cx="2590225" cy="2246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670" y="1615275"/>
            <a:ext cx="831448" cy="776019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 rot="16200000">
            <a:off x="6563270" y="3888472"/>
            <a:ext cx="1587731" cy="65304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 «</a:t>
            </a:r>
            <a:r>
              <a:rPr lang="ru-RU" sz="12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Гродновнешстрой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- 14,4 тыс.кв.м.</a:t>
            </a:r>
          </a:p>
          <a:p>
            <a:pPr algn="ctr"/>
            <a:endParaRPr lang="ru-RU" sz="12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 rot="16200000">
            <a:off x="5862795" y="3830071"/>
            <a:ext cx="1429060" cy="611177"/>
          </a:xfrm>
          <a:prstGeom prst="roundRect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ПремиумСтрой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12,9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тыс.кв.м.</a:t>
            </a:r>
          </a:p>
          <a:p>
            <a:pPr algn="ctr"/>
            <a:endParaRPr lang="ru-RU" sz="1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 rot="16200000">
            <a:off x="7484498" y="3842034"/>
            <a:ext cx="1429473" cy="587662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«МИГ» – 9,4 тыс.кв.м.</a:t>
            </a:r>
            <a:endParaRPr lang="ru-RU" sz="120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097" y="3844221"/>
            <a:ext cx="4529188" cy="795528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на 2024 год выполнен в полном объеме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9" t="-178" r="23123" b="178"/>
          <a:stretch/>
        </p:blipFill>
        <p:spPr>
          <a:xfrm>
            <a:off x="5744096" y="1728216"/>
            <a:ext cx="3332220" cy="3003804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185443225"/>
              </p:ext>
            </p:extLst>
          </p:nvPr>
        </p:nvGraphicFramePr>
        <p:xfrm>
          <a:off x="635538" y="227769"/>
          <a:ext cx="6184223" cy="3419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3411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91439"/>
            <a:ext cx="7704000" cy="13457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Застройщики, участвующие в программе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жильем детей-сирот и детей, оставшихся без попечения родителей»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2755" y="1511353"/>
            <a:ext cx="3557847" cy="1048497"/>
          </a:xfrm>
        </p:spPr>
        <p:txBody>
          <a:bodyPr/>
          <a:lstStyle/>
          <a:p>
            <a:pPr marL="15240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ЖК «Европейский Квартал»– 40 квартир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8885" y="3596448"/>
            <a:ext cx="3125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ЖК «Слобода» - 5 квартир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110" y="1635965"/>
            <a:ext cx="4250007" cy="2833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Стрелка вправо 6"/>
          <p:cNvSpPr/>
          <p:nvPr/>
        </p:nvSpPr>
        <p:spPr>
          <a:xfrm>
            <a:off x="527588" y="2417987"/>
            <a:ext cx="3478045" cy="1104311"/>
          </a:xfrm>
          <a:prstGeom prst="rightArrow">
            <a:avLst/>
          </a:prstGeom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15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312" y="220582"/>
            <a:ext cx="7704000" cy="984764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Застройщики участвующие в программе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«Расселения аварийного жилищного фонда»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году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26729" y="4410654"/>
            <a:ext cx="5120640" cy="299258"/>
          </a:xfrm>
          <a:prstGeom prst="roundRect">
            <a:avLst/>
          </a:prstGeom>
          <a:ln>
            <a:solidFill>
              <a:srgbClr val="26B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году было снесено 12 аварийных жилых домов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Google Shape;1391;p32"/>
          <p:cNvGrpSpPr/>
          <p:nvPr/>
        </p:nvGrpSpPr>
        <p:grpSpPr>
          <a:xfrm>
            <a:off x="8296169" y="989215"/>
            <a:ext cx="702000" cy="3800993"/>
            <a:chOff x="3177360" y="716400"/>
            <a:chExt cx="702000" cy="4401000"/>
          </a:xfrm>
        </p:grpSpPr>
        <p:sp>
          <p:nvSpPr>
            <p:cNvPr id="23" name="Google Shape;1392;p32"/>
            <p:cNvSpPr/>
            <p:nvPr/>
          </p:nvSpPr>
          <p:spPr>
            <a:xfrm>
              <a:off x="3637800" y="24980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1" h="1" fill="none">
                  <a:moveTo>
                    <a:pt x="1" y="1"/>
                  </a:moveTo>
                </a:path>
              </a:pathLst>
            </a:custGeom>
            <a:noFill/>
            <a:ln w="1905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" name="Google Shape;1393;p32"/>
            <p:cNvSpPr/>
            <p:nvPr/>
          </p:nvSpPr>
          <p:spPr>
            <a:xfrm>
              <a:off x="3177360" y="716400"/>
              <a:ext cx="702000" cy="4401000"/>
            </a:xfrm>
            <a:custGeom>
              <a:avLst/>
              <a:gdLst/>
              <a:ahLst/>
              <a:cxnLst/>
              <a:rect l="l" t="t" r="r" b="b"/>
              <a:pathLst>
                <a:path w="71351" h="301817">
                  <a:moveTo>
                    <a:pt x="0" y="1"/>
                  </a:moveTo>
                  <a:lnTo>
                    <a:pt x="0" y="301817"/>
                  </a:lnTo>
                  <a:lnTo>
                    <a:pt x="71351" y="301817"/>
                  </a:lnTo>
                  <a:lnTo>
                    <a:pt x="71351" y="1"/>
                  </a:lnTo>
                  <a:close/>
                </a:path>
              </a:pathLst>
            </a:custGeom>
            <a:solidFill>
              <a:srgbClr val="0085B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" name="Google Shape;1394;p32"/>
            <p:cNvSpPr/>
            <p:nvPr/>
          </p:nvSpPr>
          <p:spPr>
            <a:xfrm>
              <a:off x="3177360" y="716400"/>
              <a:ext cx="702000" cy="59040"/>
            </a:xfrm>
            <a:custGeom>
              <a:avLst/>
              <a:gdLst/>
              <a:ahLst/>
              <a:cxnLst/>
              <a:rect l="l" t="t" r="r" b="b"/>
              <a:pathLst>
                <a:path w="71351" h="4071">
                  <a:moveTo>
                    <a:pt x="0" y="1"/>
                  </a:moveTo>
                  <a:lnTo>
                    <a:pt x="0" y="4070"/>
                  </a:lnTo>
                  <a:lnTo>
                    <a:pt x="71351" y="4070"/>
                  </a:lnTo>
                  <a:lnTo>
                    <a:pt x="71351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" name="Google Shape;1395;p32"/>
            <p:cNvSpPr/>
            <p:nvPr/>
          </p:nvSpPr>
          <p:spPr>
            <a:xfrm>
              <a:off x="3177360" y="775440"/>
              <a:ext cx="702000" cy="16200"/>
            </a:xfrm>
            <a:custGeom>
              <a:avLst/>
              <a:gdLst/>
              <a:ahLst/>
              <a:cxnLst/>
              <a:rect l="l" t="t" r="r" b="b"/>
              <a:pathLst>
                <a:path w="71351" h="1135">
                  <a:moveTo>
                    <a:pt x="0" y="0"/>
                  </a:moveTo>
                  <a:lnTo>
                    <a:pt x="0" y="1134"/>
                  </a:lnTo>
                  <a:lnTo>
                    <a:pt x="71351" y="1134"/>
                  </a:lnTo>
                  <a:lnTo>
                    <a:pt x="71351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" name="Google Shape;1396;p32"/>
            <p:cNvSpPr/>
            <p:nvPr/>
          </p:nvSpPr>
          <p:spPr>
            <a:xfrm>
              <a:off x="3222000" y="10634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" name="Google Shape;1397;p32"/>
            <p:cNvSpPr/>
            <p:nvPr/>
          </p:nvSpPr>
          <p:spPr>
            <a:xfrm>
              <a:off x="3222000" y="8625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" name="Google Shape;1398;p32"/>
            <p:cNvSpPr/>
            <p:nvPr/>
          </p:nvSpPr>
          <p:spPr>
            <a:xfrm>
              <a:off x="323712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" name="Google Shape;1399;p32"/>
            <p:cNvSpPr/>
            <p:nvPr/>
          </p:nvSpPr>
          <p:spPr>
            <a:xfrm>
              <a:off x="333756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" name="Google Shape;1400;p32"/>
            <p:cNvSpPr/>
            <p:nvPr/>
          </p:nvSpPr>
          <p:spPr>
            <a:xfrm>
              <a:off x="343764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" name="Google Shape;1401;p32"/>
            <p:cNvSpPr/>
            <p:nvPr/>
          </p:nvSpPr>
          <p:spPr>
            <a:xfrm>
              <a:off x="353772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" name="Google Shape;1402;p32"/>
            <p:cNvSpPr/>
            <p:nvPr/>
          </p:nvSpPr>
          <p:spPr>
            <a:xfrm>
              <a:off x="363780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" name="Google Shape;1403;p32"/>
            <p:cNvSpPr/>
            <p:nvPr/>
          </p:nvSpPr>
          <p:spPr>
            <a:xfrm>
              <a:off x="373788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" name="Google Shape;1404;p32"/>
            <p:cNvSpPr/>
            <p:nvPr/>
          </p:nvSpPr>
          <p:spPr>
            <a:xfrm>
              <a:off x="3222000" y="13539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" name="Google Shape;1405;p32"/>
            <p:cNvSpPr/>
            <p:nvPr/>
          </p:nvSpPr>
          <p:spPr>
            <a:xfrm>
              <a:off x="3222000" y="115344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" name="Google Shape;1406;p32"/>
            <p:cNvSpPr/>
            <p:nvPr/>
          </p:nvSpPr>
          <p:spPr>
            <a:xfrm>
              <a:off x="323712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" name="Google Shape;1407;p32"/>
            <p:cNvSpPr/>
            <p:nvPr/>
          </p:nvSpPr>
          <p:spPr>
            <a:xfrm>
              <a:off x="333756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" name="Google Shape;1408;p32"/>
            <p:cNvSpPr/>
            <p:nvPr/>
          </p:nvSpPr>
          <p:spPr>
            <a:xfrm>
              <a:off x="343764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" name="Google Shape;1409;p32"/>
            <p:cNvSpPr/>
            <p:nvPr/>
          </p:nvSpPr>
          <p:spPr>
            <a:xfrm>
              <a:off x="353772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" name="Google Shape;1410;p32"/>
            <p:cNvSpPr/>
            <p:nvPr/>
          </p:nvSpPr>
          <p:spPr>
            <a:xfrm>
              <a:off x="363780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" name="Google Shape;1411;p32"/>
            <p:cNvSpPr/>
            <p:nvPr/>
          </p:nvSpPr>
          <p:spPr>
            <a:xfrm>
              <a:off x="373788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" name="Google Shape;1412;p32"/>
            <p:cNvSpPr/>
            <p:nvPr/>
          </p:nvSpPr>
          <p:spPr>
            <a:xfrm>
              <a:off x="3637800" y="117792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" name="Google Shape;1413;p32"/>
            <p:cNvSpPr/>
            <p:nvPr/>
          </p:nvSpPr>
          <p:spPr>
            <a:xfrm>
              <a:off x="3737880" y="117792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" name="Google Shape;1414;p32"/>
            <p:cNvSpPr/>
            <p:nvPr/>
          </p:nvSpPr>
          <p:spPr>
            <a:xfrm>
              <a:off x="3222000" y="16448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" name="Google Shape;1415;p32"/>
            <p:cNvSpPr/>
            <p:nvPr/>
          </p:nvSpPr>
          <p:spPr>
            <a:xfrm>
              <a:off x="3222000" y="14439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" name="Google Shape;1416;p32"/>
            <p:cNvSpPr/>
            <p:nvPr/>
          </p:nvSpPr>
          <p:spPr>
            <a:xfrm>
              <a:off x="323712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" name="Google Shape;1417;p32"/>
            <p:cNvSpPr/>
            <p:nvPr/>
          </p:nvSpPr>
          <p:spPr>
            <a:xfrm>
              <a:off x="333756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" name="Google Shape;1418;p32"/>
            <p:cNvSpPr/>
            <p:nvPr/>
          </p:nvSpPr>
          <p:spPr>
            <a:xfrm>
              <a:off x="343764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" name="Google Shape;1419;p32"/>
            <p:cNvSpPr/>
            <p:nvPr/>
          </p:nvSpPr>
          <p:spPr>
            <a:xfrm>
              <a:off x="353772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" name="Google Shape;1420;p32"/>
            <p:cNvSpPr/>
            <p:nvPr/>
          </p:nvSpPr>
          <p:spPr>
            <a:xfrm>
              <a:off x="363780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" name="Google Shape;1421;p32"/>
            <p:cNvSpPr/>
            <p:nvPr/>
          </p:nvSpPr>
          <p:spPr>
            <a:xfrm>
              <a:off x="373788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" name="Google Shape;1422;p32"/>
            <p:cNvSpPr/>
            <p:nvPr/>
          </p:nvSpPr>
          <p:spPr>
            <a:xfrm>
              <a:off x="3637800" y="146844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Google Shape;1423;p32"/>
            <p:cNvSpPr/>
            <p:nvPr/>
          </p:nvSpPr>
          <p:spPr>
            <a:xfrm>
              <a:off x="3737880" y="146844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" name="Google Shape;1424;p32"/>
            <p:cNvSpPr/>
            <p:nvPr/>
          </p:nvSpPr>
          <p:spPr>
            <a:xfrm>
              <a:off x="3222000" y="19353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Google Shape;1425;p32"/>
            <p:cNvSpPr/>
            <p:nvPr/>
          </p:nvSpPr>
          <p:spPr>
            <a:xfrm>
              <a:off x="3222000" y="173448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Google Shape;1426;p32"/>
            <p:cNvSpPr/>
            <p:nvPr/>
          </p:nvSpPr>
          <p:spPr>
            <a:xfrm>
              <a:off x="3237120" y="1759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Google Shape;1427;p32"/>
            <p:cNvSpPr/>
            <p:nvPr/>
          </p:nvSpPr>
          <p:spPr>
            <a:xfrm>
              <a:off x="333756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9" name="Google Shape;1428;p32"/>
            <p:cNvSpPr/>
            <p:nvPr/>
          </p:nvSpPr>
          <p:spPr>
            <a:xfrm>
              <a:off x="343764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0" name="Google Shape;1429;p32"/>
            <p:cNvSpPr/>
            <p:nvPr/>
          </p:nvSpPr>
          <p:spPr>
            <a:xfrm>
              <a:off x="353772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1" name="Google Shape;1430;p32"/>
            <p:cNvSpPr/>
            <p:nvPr/>
          </p:nvSpPr>
          <p:spPr>
            <a:xfrm>
              <a:off x="363780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2" name="Google Shape;1431;p32"/>
            <p:cNvSpPr/>
            <p:nvPr/>
          </p:nvSpPr>
          <p:spPr>
            <a:xfrm>
              <a:off x="373788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3" name="Google Shape;1432;p32"/>
            <p:cNvSpPr/>
            <p:nvPr/>
          </p:nvSpPr>
          <p:spPr>
            <a:xfrm>
              <a:off x="3237120" y="175932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2" h="6572">
                  <a:moveTo>
                    <a:pt x="0" y="0"/>
                  </a:moveTo>
                  <a:lnTo>
                    <a:pt x="0" y="6572"/>
                  </a:lnTo>
                  <a:cubicBezTo>
                    <a:pt x="3402" y="6138"/>
                    <a:pt x="6071" y="3403"/>
                    <a:pt x="6471" y="0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4" name="Google Shape;1433;p32"/>
            <p:cNvSpPr/>
            <p:nvPr/>
          </p:nvSpPr>
          <p:spPr>
            <a:xfrm>
              <a:off x="3337560" y="175932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0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0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5" name="Google Shape;1434;p32"/>
            <p:cNvSpPr/>
            <p:nvPr/>
          </p:nvSpPr>
          <p:spPr>
            <a:xfrm>
              <a:off x="3437640" y="175932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0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0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6" name="Google Shape;1435;p32"/>
            <p:cNvSpPr/>
            <p:nvPr/>
          </p:nvSpPr>
          <p:spPr>
            <a:xfrm>
              <a:off x="3222000" y="222588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7" name="Google Shape;1436;p32"/>
            <p:cNvSpPr/>
            <p:nvPr/>
          </p:nvSpPr>
          <p:spPr>
            <a:xfrm>
              <a:off x="3222000" y="20253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8" name="Google Shape;1437;p32"/>
            <p:cNvSpPr/>
            <p:nvPr/>
          </p:nvSpPr>
          <p:spPr>
            <a:xfrm>
              <a:off x="323712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9" name="Google Shape;1438;p32"/>
            <p:cNvSpPr/>
            <p:nvPr/>
          </p:nvSpPr>
          <p:spPr>
            <a:xfrm>
              <a:off x="333756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0" name="Google Shape;1439;p32"/>
            <p:cNvSpPr/>
            <p:nvPr/>
          </p:nvSpPr>
          <p:spPr>
            <a:xfrm>
              <a:off x="343764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1" name="Google Shape;1440;p32"/>
            <p:cNvSpPr/>
            <p:nvPr/>
          </p:nvSpPr>
          <p:spPr>
            <a:xfrm>
              <a:off x="353772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2" name="Google Shape;1441;p32"/>
            <p:cNvSpPr/>
            <p:nvPr/>
          </p:nvSpPr>
          <p:spPr>
            <a:xfrm>
              <a:off x="363780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3" name="Google Shape;1442;p32"/>
            <p:cNvSpPr/>
            <p:nvPr/>
          </p:nvSpPr>
          <p:spPr>
            <a:xfrm>
              <a:off x="373788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4" name="Google Shape;1443;p32"/>
            <p:cNvSpPr/>
            <p:nvPr/>
          </p:nvSpPr>
          <p:spPr>
            <a:xfrm>
              <a:off x="3222000" y="25167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5" name="Google Shape;1444;p32"/>
            <p:cNvSpPr/>
            <p:nvPr/>
          </p:nvSpPr>
          <p:spPr>
            <a:xfrm>
              <a:off x="3222000" y="231588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6" name="Google Shape;1445;p32"/>
            <p:cNvSpPr/>
            <p:nvPr/>
          </p:nvSpPr>
          <p:spPr>
            <a:xfrm>
              <a:off x="323712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7" name="Google Shape;1446;p32"/>
            <p:cNvSpPr/>
            <p:nvPr/>
          </p:nvSpPr>
          <p:spPr>
            <a:xfrm>
              <a:off x="333756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8" name="Google Shape;1447;p32"/>
            <p:cNvSpPr/>
            <p:nvPr/>
          </p:nvSpPr>
          <p:spPr>
            <a:xfrm>
              <a:off x="343764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9" name="Google Shape;1448;p32"/>
            <p:cNvSpPr/>
            <p:nvPr/>
          </p:nvSpPr>
          <p:spPr>
            <a:xfrm>
              <a:off x="353772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0" name="Google Shape;1449;p32"/>
            <p:cNvSpPr/>
            <p:nvPr/>
          </p:nvSpPr>
          <p:spPr>
            <a:xfrm>
              <a:off x="363780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1" name="Google Shape;1450;p32"/>
            <p:cNvSpPr/>
            <p:nvPr/>
          </p:nvSpPr>
          <p:spPr>
            <a:xfrm>
              <a:off x="373788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2" name="Google Shape;1451;p32"/>
            <p:cNvSpPr/>
            <p:nvPr/>
          </p:nvSpPr>
          <p:spPr>
            <a:xfrm>
              <a:off x="3637800" y="23400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3" name="Google Shape;1452;p32"/>
            <p:cNvSpPr/>
            <p:nvPr/>
          </p:nvSpPr>
          <p:spPr>
            <a:xfrm>
              <a:off x="3737880" y="23400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4" name="Google Shape;1453;p32"/>
            <p:cNvSpPr/>
            <p:nvPr/>
          </p:nvSpPr>
          <p:spPr>
            <a:xfrm>
              <a:off x="3222000" y="28069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5" name="Google Shape;1454;p32"/>
            <p:cNvSpPr/>
            <p:nvPr/>
          </p:nvSpPr>
          <p:spPr>
            <a:xfrm>
              <a:off x="3222000" y="26067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6" name="Google Shape;1455;p32"/>
            <p:cNvSpPr/>
            <p:nvPr/>
          </p:nvSpPr>
          <p:spPr>
            <a:xfrm>
              <a:off x="323712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7" name="Google Shape;1456;p32"/>
            <p:cNvSpPr/>
            <p:nvPr/>
          </p:nvSpPr>
          <p:spPr>
            <a:xfrm>
              <a:off x="333756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8" name="Google Shape;1457;p32"/>
            <p:cNvSpPr/>
            <p:nvPr/>
          </p:nvSpPr>
          <p:spPr>
            <a:xfrm>
              <a:off x="343764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9" name="Google Shape;1458;p32"/>
            <p:cNvSpPr/>
            <p:nvPr/>
          </p:nvSpPr>
          <p:spPr>
            <a:xfrm>
              <a:off x="353772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0" name="Google Shape;1459;p32"/>
            <p:cNvSpPr/>
            <p:nvPr/>
          </p:nvSpPr>
          <p:spPr>
            <a:xfrm>
              <a:off x="363780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1" name="Google Shape;1460;p32"/>
            <p:cNvSpPr/>
            <p:nvPr/>
          </p:nvSpPr>
          <p:spPr>
            <a:xfrm>
              <a:off x="373788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Google Shape;1461;p32"/>
            <p:cNvSpPr/>
            <p:nvPr/>
          </p:nvSpPr>
          <p:spPr>
            <a:xfrm>
              <a:off x="3637800" y="263088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" name="Google Shape;1462;p32"/>
            <p:cNvSpPr/>
            <p:nvPr/>
          </p:nvSpPr>
          <p:spPr>
            <a:xfrm>
              <a:off x="3737880" y="263088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4" name="Google Shape;1463;p32"/>
            <p:cNvSpPr/>
            <p:nvPr/>
          </p:nvSpPr>
          <p:spPr>
            <a:xfrm>
              <a:off x="3222000" y="30981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" name="Google Shape;1464;p32"/>
            <p:cNvSpPr/>
            <p:nvPr/>
          </p:nvSpPr>
          <p:spPr>
            <a:xfrm>
              <a:off x="3222000" y="289692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" name="Google Shape;1465;p32"/>
            <p:cNvSpPr/>
            <p:nvPr/>
          </p:nvSpPr>
          <p:spPr>
            <a:xfrm>
              <a:off x="323712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" name="Google Shape;1466;p32"/>
            <p:cNvSpPr/>
            <p:nvPr/>
          </p:nvSpPr>
          <p:spPr>
            <a:xfrm>
              <a:off x="333756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" name="Google Shape;1467;p32"/>
            <p:cNvSpPr/>
            <p:nvPr/>
          </p:nvSpPr>
          <p:spPr>
            <a:xfrm>
              <a:off x="343764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" name="Google Shape;1468;p32"/>
            <p:cNvSpPr/>
            <p:nvPr/>
          </p:nvSpPr>
          <p:spPr>
            <a:xfrm>
              <a:off x="353772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0" name="Google Shape;1469;p32"/>
            <p:cNvSpPr/>
            <p:nvPr/>
          </p:nvSpPr>
          <p:spPr>
            <a:xfrm>
              <a:off x="363780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1" name="Google Shape;1470;p32"/>
            <p:cNvSpPr/>
            <p:nvPr/>
          </p:nvSpPr>
          <p:spPr>
            <a:xfrm>
              <a:off x="373788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2" name="Google Shape;1471;p32"/>
            <p:cNvSpPr/>
            <p:nvPr/>
          </p:nvSpPr>
          <p:spPr>
            <a:xfrm>
              <a:off x="3237120" y="292140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2" h="6606">
                  <a:moveTo>
                    <a:pt x="0" y="1"/>
                  </a:moveTo>
                  <a:lnTo>
                    <a:pt x="0" y="6606"/>
                  </a:lnTo>
                  <a:cubicBezTo>
                    <a:pt x="3402" y="6139"/>
                    <a:pt x="6071" y="3437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3" name="Google Shape;1472;p32"/>
            <p:cNvSpPr/>
            <p:nvPr/>
          </p:nvSpPr>
          <p:spPr>
            <a:xfrm>
              <a:off x="3337560" y="292140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3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4" name="Google Shape;1473;p32"/>
            <p:cNvSpPr/>
            <p:nvPr/>
          </p:nvSpPr>
          <p:spPr>
            <a:xfrm>
              <a:off x="3437640" y="292140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3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5" name="Google Shape;1474;p32"/>
            <p:cNvSpPr/>
            <p:nvPr/>
          </p:nvSpPr>
          <p:spPr>
            <a:xfrm>
              <a:off x="3222000" y="33883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6" name="Google Shape;1475;p32"/>
            <p:cNvSpPr/>
            <p:nvPr/>
          </p:nvSpPr>
          <p:spPr>
            <a:xfrm>
              <a:off x="3222000" y="3188160"/>
              <a:ext cx="613440" cy="210600"/>
            </a:xfrm>
            <a:custGeom>
              <a:avLst/>
              <a:gdLst/>
              <a:ahLst/>
              <a:cxnLst/>
              <a:rect l="l" t="t" r="r" b="b"/>
              <a:pathLst>
                <a:path w="62345" h="14478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7" name="Google Shape;1476;p32"/>
            <p:cNvSpPr/>
            <p:nvPr/>
          </p:nvSpPr>
          <p:spPr>
            <a:xfrm>
              <a:off x="323712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8" name="Google Shape;1477;p32"/>
            <p:cNvSpPr/>
            <p:nvPr/>
          </p:nvSpPr>
          <p:spPr>
            <a:xfrm>
              <a:off x="333756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9" name="Google Shape;1478;p32"/>
            <p:cNvSpPr/>
            <p:nvPr/>
          </p:nvSpPr>
          <p:spPr>
            <a:xfrm>
              <a:off x="343764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0" name="Google Shape;1479;p32"/>
            <p:cNvSpPr/>
            <p:nvPr/>
          </p:nvSpPr>
          <p:spPr>
            <a:xfrm>
              <a:off x="353772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1" name="Google Shape;1480;p32"/>
            <p:cNvSpPr/>
            <p:nvPr/>
          </p:nvSpPr>
          <p:spPr>
            <a:xfrm>
              <a:off x="363780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2" name="Google Shape;1481;p32"/>
            <p:cNvSpPr/>
            <p:nvPr/>
          </p:nvSpPr>
          <p:spPr>
            <a:xfrm>
              <a:off x="373788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3" name="Google Shape;1482;p32"/>
            <p:cNvSpPr/>
            <p:nvPr/>
          </p:nvSpPr>
          <p:spPr>
            <a:xfrm>
              <a:off x="3222000" y="36788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4" name="Google Shape;1483;p32"/>
            <p:cNvSpPr/>
            <p:nvPr/>
          </p:nvSpPr>
          <p:spPr>
            <a:xfrm>
              <a:off x="3222000" y="347832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5" name="Google Shape;1484;p32"/>
            <p:cNvSpPr/>
            <p:nvPr/>
          </p:nvSpPr>
          <p:spPr>
            <a:xfrm>
              <a:off x="323712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6" name="Google Shape;1485;p32"/>
            <p:cNvSpPr/>
            <p:nvPr/>
          </p:nvSpPr>
          <p:spPr>
            <a:xfrm>
              <a:off x="333756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7" name="Google Shape;1486;p32"/>
            <p:cNvSpPr/>
            <p:nvPr/>
          </p:nvSpPr>
          <p:spPr>
            <a:xfrm>
              <a:off x="343764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8" name="Google Shape;1487;p32"/>
            <p:cNvSpPr/>
            <p:nvPr/>
          </p:nvSpPr>
          <p:spPr>
            <a:xfrm>
              <a:off x="353772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9" name="Google Shape;1488;p32"/>
            <p:cNvSpPr/>
            <p:nvPr/>
          </p:nvSpPr>
          <p:spPr>
            <a:xfrm>
              <a:off x="363780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0" name="Google Shape;1489;p32"/>
            <p:cNvSpPr/>
            <p:nvPr/>
          </p:nvSpPr>
          <p:spPr>
            <a:xfrm>
              <a:off x="373788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1" name="Google Shape;1490;p32"/>
            <p:cNvSpPr/>
            <p:nvPr/>
          </p:nvSpPr>
          <p:spPr>
            <a:xfrm>
              <a:off x="3637800" y="35028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5"/>
                  </a:lnTo>
                  <a:cubicBezTo>
                    <a:pt x="3403" y="6138"/>
                    <a:pt x="6072" y="3436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2" name="Google Shape;1491;p32"/>
            <p:cNvSpPr/>
            <p:nvPr/>
          </p:nvSpPr>
          <p:spPr>
            <a:xfrm>
              <a:off x="3737880" y="35028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5"/>
                  </a:lnTo>
                  <a:cubicBezTo>
                    <a:pt x="3403" y="6138"/>
                    <a:pt x="6072" y="3436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3" name="Google Shape;1492;p32"/>
            <p:cNvSpPr/>
            <p:nvPr/>
          </p:nvSpPr>
          <p:spPr>
            <a:xfrm>
              <a:off x="3222000" y="39697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4" name="Google Shape;1493;p32"/>
            <p:cNvSpPr/>
            <p:nvPr/>
          </p:nvSpPr>
          <p:spPr>
            <a:xfrm>
              <a:off x="3222000" y="376884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5" name="Google Shape;1494;p32"/>
            <p:cNvSpPr/>
            <p:nvPr/>
          </p:nvSpPr>
          <p:spPr>
            <a:xfrm>
              <a:off x="323712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6" name="Google Shape;1495;p32"/>
            <p:cNvSpPr/>
            <p:nvPr/>
          </p:nvSpPr>
          <p:spPr>
            <a:xfrm>
              <a:off x="333756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7" name="Google Shape;1496;p32"/>
            <p:cNvSpPr/>
            <p:nvPr/>
          </p:nvSpPr>
          <p:spPr>
            <a:xfrm>
              <a:off x="343764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8" name="Google Shape;1497;p32"/>
            <p:cNvSpPr/>
            <p:nvPr/>
          </p:nvSpPr>
          <p:spPr>
            <a:xfrm>
              <a:off x="353772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9" name="Google Shape;1498;p32"/>
            <p:cNvSpPr/>
            <p:nvPr/>
          </p:nvSpPr>
          <p:spPr>
            <a:xfrm>
              <a:off x="363780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0" name="Google Shape;1499;p32"/>
            <p:cNvSpPr/>
            <p:nvPr/>
          </p:nvSpPr>
          <p:spPr>
            <a:xfrm>
              <a:off x="373788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1" name="Google Shape;1500;p32"/>
            <p:cNvSpPr/>
            <p:nvPr/>
          </p:nvSpPr>
          <p:spPr>
            <a:xfrm>
              <a:off x="3637800" y="379332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2" name="Google Shape;1501;p32"/>
            <p:cNvSpPr/>
            <p:nvPr/>
          </p:nvSpPr>
          <p:spPr>
            <a:xfrm>
              <a:off x="3737880" y="379332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3" name="Google Shape;1502;p32"/>
            <p:cNvSpPr/>
            <p:nvPr/>
          </p:nvSpPr>
          <p:spPr>
            <a:xfrm>
              <a:off x="3222000" y="42602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4" name="Google Shape;1503;p32"/>
            <p:cNvSpPr/>
            <p:nvPr/>
          </p:nvSpPr>
          <p:spPr>
            <a:xfrm>
              <a:off x="3222000" y="4059720"/>
              <a:ext cx="613440" cy="210600"/>
            </a:xfrm>
            <a:custGeom>
              <a:avLst/>
              <a:gdLst/>
              <a:ahLst/>
              <a:cxnLst/>
              <a:rect l="l" t="t" r="r" b="b"/>
              <a:pathLst>
                <a:path w="62345" h="14478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5" name="Google Shape;1504;p32"/>
            <p:cNvSpPr/>
            <p:nvPr/>
          </p:nvSpPr>
          <p:spPr>
            <a:xfrm>
              <a:off x="323712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6" name="Google Shape;1505;p32"/>
            <p:cNvSpPr/>
            <p:nvPr/>
          </p:nvSpPr>
          <p:spPr>
            <a:xfrm>
              <a:off x="333756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7" name="Google Shape;1506;p32"/>
            <p:cNvSpPr/>
            <p:nvPr/>
          </p:nvSpPr>
          <p:spPr>
            <a:xfrm>
              <a:off x="343764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8" name="Google Shape;1507;p32"/>
            <p:cNvSpPr/>
            <p:nvPr/>
          </p:nvSpPr>
          <p:spPr>
            <a:xfrm>
              <a:off x="353772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9" name="Google Shape;1508;p32"/>
            <p:cNvSpPr/>
            <p:nvPr/>
          </p:nvSpPr>
          <p:spPr>
            <a:xfrm>
              <a:off x="363780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0" name="Google Shape;1509;p32"/>
            <p:cNvSpPr/>
            <p:nvPr/>
          </p:nvSpPr>
          <p:spPr>
            <a:xfrm>
              <a:off x="373788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1" name="Google Shape;1510;p32"/>
            <p:cNvSpPr/>
            <p:nvPr/>
          </p:nvSpPr>
          <p:spPr>
            <a:xfrm>
              <a:off x="3237120" y="408420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2" h="6572">
                  <a:moveTo>
                    <a:pt x="0" y="1"/>
                  </a:moveTo>
                  <a:lnTo>
                    <a:pt x="0" y="6572"/>
                  </a:lnTo>
                  <a:cubicBezTo>
                    <a:pt x="3402" y="6138"/>
                    <a:pt x="6071" y="3403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2" name="Google Shape;1511;p32"/>
            <p:cNvSpPr/>
            <p:nvPr/>
          </p:nvSpPr>
          <p:spPr>
            <a:xfrm>
              <a:off x="3337560" y="408420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3" name="Google Shape;1512;p32"/>
            <p:cNvSpPr/>
            <p:nvPr/>
          </p:nvSpPr>
          <p:spPr>
            <a:xfrm>
              <a:off x="3437640" y="408420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4" name="Google Shape;1513;p32"/>
            <p:cNvSpPr/>
            <p:nvPr/>
          </p:nvSpPr>
          <p:spPr>
            <a:xfrm>
              <a:off x="3222000" y="45511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5" name="Google Shape;1514;p32"/>
            <p:cNvSpPr/>
            <p:nvPr/>
          </p:nvSpPr>
          <p:spPr>
            <a:xfrm>
              <a:off x="3222000" y="435024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6" name="Google Shape;1515;p32"/>
            <p:cNvSpPr/>
            <p:nvPr/>
          </p:nvSpPr>
          <p:spPr>
            <a:xfrm>
              <a:off x="323712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7" name="Google Shape;1516;p32"/>
            <p:cNvSpPr/>
            <p:nvPr/>
          </p:nvSpPr>
          <p:spPr>
            <a:xfrm>
              <a:off x="333756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8" name="Google Shape;1517;p32"/>
            <p:cNvSpPr/>
            <p:nvPr/>
          </p:nvSpPr>
          <p:spPr>
            <a:xfrm>
              <a:off x="343764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9" name="Google Shape;1518;p32"/>
            <p:cNvSpPr/>
            <p:nvPr/>
          </p:nvSpPr>
          <p:spPr>
            <a:xfrm>
              <a:off x="353772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0" name="Google Shape;1519;p32"/>
            <p:cNvSpPr/>
            <p:nvPr/>
          </p:nvSpPr>
          <p:spPr>
            <a:xfrm>
              <a:off x="363780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1" name="Google Shape;1520;p32"/>
            <p:cNvSpPr/>
            <p:nvPr/>
          </p:nvSpPr>
          <p:spPr>
            <a:xfrm>
              <a:off x="373788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2" name="Google Shape;1521;p32"/>
            <p:cNvSpPr/>
            <p:nvPr/>
          </p:nvSpPr>
          <p:spPr>
            <a:xfrm>
              <a:off x="3237120" y="437436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2" h="6606">
                  <a:moveTo>
                    <a:pt x="0" y="1"/>
                  </a:moveTo>
                  <a:lnTo>
                    <a:pt x="0" y="6606"/>
                  </a:lnTo>
                  <a:cubicBezTo>
                    <a:pt x="3402" y="6139"/>
                    <a:pt x="6071" y="3437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3" name="Google Shape;1522;p32"/>
            <p:cNvSpPr/>
            <p:nvPr/>
          </p:nvSpPr>
          <p:spPr>
            <a:xfrm>
              <a:off x="3337560" y="437436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3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4" name="Google Shape;1523;p32"/>
            <p:cNvSpPr/>
            <p:nvPr/>
          </p:nvSpPr>
          <p:spPr>
            <a:xfrm>
              <a:off x="3222000" y="48416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5" name="Google Shape;1524;p32"/>
            <p:cNvSpPr/>
            <p:nvPr/>
          </p:nvSpPr>
          <p:spPr>
            <a:xfrm>
              <a:off x="3222000" y="4641120"/>
              <a:ext cx="613440" cy="210600"/>
            </a:xfrm>
            <a:custGeom>
              <a:avLst/>
              <a:gdLst/>
              <a:ahLst/>
              <a:cxnLst/>
              <a:rect l="l" t="t" r="r" b="b"/>
              <a:pathLst>
                <a:path w="62345" h="14478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6" name="Google Shape;1525;p32"/>
            <p:cNvSpPr/>
            <p:nvPr/>
          </p:nvSpPr>
          <p:spPr>
            <a:xfrm>
              <a:off x="3237120" y="4665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7" name="Google Shape;1526;p32"/>
            <p:cNvSpPr/>
            <p:nvPr/>
          </p:nvSpPr>
          <p:spPr>
            <a:xfrm>
              <a:off x="333756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8" name="Google Shape;1527;p32"/>
            <p:cNvSpPr/>
            <p:nvPr/>
          </p:nvSpPr>
          <p:spPr>
            <a:xfrm>
              <a:off x="343764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9" name="Google Shape;1528;p32"/>
            <p:cNvSpPr/>
            <p:nvPr/>
          </p:nvSpPr>
          <p:spPr>
            <a:xfrm>
              <a:off x="353772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0" name="Google Shape;1529;p32"/>
            <p:cNvSpPr/>
            <p:nvPr/>
          </p:nvSpPr>
          <p:spPr>
            <a:xfrm>
              <a:off x="363780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1" name="Google Shape;1530;p32"/>
            <p:cNvSpPr/>
            <p:nvPr/>
          </p:nvSpPr>
          <p:spPr>
            <a:xfrm>
              <a:off x="373788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62" name="Google Shape;1391;p32"/>
          <p:cNvGrpSpPr/>
          <p:nvPr/>
        </p:nvGrpSpPr>
        <p:grpSpPr>
          <a:xfrm>
            <a:off x="7672647" y="1647744"/>
            <a:ext cx="625502" cy="3145057"/>
            <a:chOff x="3177360" y="716400"/>
            <a:chExt cx="702000" cy="4401000"/>
          </a:xfrm>
        </p:grpSpPr>
        <p:sp>
          <p:nvSpPr>
            <p:cNvPr id="163" name="Google Shape;1392;p32"/>
            <p:cNvSpPr/>
            <p:nvPr/>
          </p:nvSpPr>
          <p:spPr>
            <a:xfrm>
              <a:off x="3637800" y="24980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1" h="1" fill="none">
                  <a:moveTo>
                    <a:pt x="1" y="1"/>
                  </a:moveTo>
                </a:path>
              </a:pathLst>
            </a:custGeom>
            <a:noFill/>
            <a:ln w="1905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4" name="Google Shape;1393;p32"/>
            <p:cNvSpPr/>
            <p:nvPr/>
          </p:nvSpPr>
          <p:spPr>
            <a:xfrm>
              <a:off x="3177360" y="716400"/>
              <a:ext cx="702000" cy="4401000"/>
            </a:xfrm>
            <a:custGeom>
              <a:avLst/>
              <a:gdLst/>
              <a:ahLst/>
              <a:cxnLst/>
              <a:rect l="l" t="t" r="r" b="b"/>
              <a:pathLst>
                <a:path w="71351" h="301817">
                  <a:moveTo>
                    <a:pt x="0" y="1"/>
                  </a:moveTo>
                  <a:lnTo>
                    <a:pt x="0" y="301817"/>
                  </a:lnTo>
                  <a:lnTo>
                    <a:pt x="71351" y="301817"/>
                  </a:lnTo>
                  <a:lnTo>
                    <a:pt x="71351" y="1"/>
                  </a:lnTo>
                  <a:close/>
                </a:path>
              </a:pathLst>
            </a:custGeom>
            <a:solidFill>
              <a:srgbClr val="0070C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5" name="Google Shape;1394;p32"/>
            <p:cNvSpPr/>
            <p:nvPr/>
          </p:nvSpPr>
          <p:spPr>
            <a:xfrm>
              <a:off x="3177360" y="716400"/>
              <a:ext cx="702000" cy="59040"/>
            </a:xfrm>
            <a:custGeom>
              <a:avLst/>
              <a:gdLst/>
              <a:ahLst/>
              <a:cxnLst/>
              <a:rect l="l" t="t" r="r" b="b"/>
              <a:pathLst>
                <a:path w="71351" h="4071">
                  <a:moveTo>
                    <a:pt x="0" y="1"/>
                  </a:moveTo>
                  <a:lnTo>
                    <a:pt x="0" y="4070"/>
                  </a:lnTo>
                  <a:lnTo>
                    <a:pt x="71351" y="4070"/>
                  </a:lnTo>
                  <a:lnTo>
                    <a:pt x="71351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6" name="Google Shape;1395;p32"/>
            <p:cNvSpPr/>
            <p:nvPr/>
          </p:nvSpPr>
          <p:spPr>
            <a:xfrm>
              <a:off x="3177360" y="775440"/>
              <a:ext cx="702000" cy="16200"/>
            </a:xfrm>
            <a:custGeom>
              <a:avLst/>
              <a:gdLst/>
              <a:ahLst/>
              <a:cxnLst/>
              <a:rect l="l" t="t" r="r" b="b"/>
              <a:pathLst>
                <a:path w="71351" h="1135">
                  <a:moveTo>
                    <a:pt x="0" y="0"/>
                  </a:moveTo>
                  <a:lnTo>
                    <a:pt x="0" y="1134"/>
                  </a:lnTo>
                  <a:lnTo>
                    <a:pt x="71351" y="1134"/>
                  </a:lnTo>
                  <a:lnTo>
                    <a:pt x="71351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7" name="Google Shape;1396;p32"/>
            <p:cNvSpPr/>
            <p:nvPr/>
          </p:nvSpPr>
          <p:spPr>
            <a:xfrm>
              <a:off x="3222000" y="10634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8" name="Google Shape;1397;p32"/>
            <p:cNvSpPr/>
            <p:nvPr/>
          </p:nvSpPr>
          <p:spPr>
            <a:xfrm>
              <a:off x="3222000" y="8625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9" name="Google Shape;1398;p32"/>
            <p:cNvSpPr/>
            <p:nvPr/>
          </p:nvSpPr>
          <p:spPr>
            <a:xfrm>
              <a:off x="323712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0" name="Google Shape;1399;p32"/>
            <p:cNvSpPr/>
            <p:nvPr/>
          </p:nvSpPr>
          <p:spPr>
            <a:xfrm>
              <a:off x="333756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1" name="Google Shape;1400;p32"/>
            <p:cNvSpPr/>
            <p:nvPr/>
          </p:nvSpPr>
          <p:spPr>
            <a:xfrm>
              <a:off x="343764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2" name="Google Shape;1401;p32"/>
            <p:cNvSpPr/>
            <p:nvPr/>
          </p:nvSpPr>
          <p:spPr>
            <a:xfrm>
              <a:off x="353772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3" name="Google Shape;1402;p32"/>
            <p:cNvSpPr/>
            <p:nvPr/>
          </p:nvSpPr>
          <p:spPr>
            <a:xfrm>
              <a:off x="363780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4" name="Google Shape;1403;p32"/>
            <p:cNvSpPr/>
            <p:nvPr/>
          </p:nvSpPr>
          <p:spPr>
            <a:xfrm>
              <a:off x="3737880" y="8870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5" name="Google Shape;1404;p32"/>
            <p:cNvSpPr/>
            <p:nvPr/>
          </p:nvSpPr>
          <p:spPr>
            <a:xfrm>
              <a:off x="3222000" y="13539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6" name="Google Shape;1405;p32"/>
            <p:cNvSpPr/>
            <p:nvPr/>
          </p:nvSpPr>
          <p:spPr>
            <a:xfrm>
              <a:off x="3222000" y="115344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7" name="Google Shape;1406;p32"/>
            <p:cNvSpPr/>
            <p:nvPr/>
          </p:nvSpPr>
          <p:spPr>
            <a:xfrm>
              <a:off x="323712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8" name="Google Shape;1407;p32"/>
            <p:cNvSpPr/>
            <p:nvPr/>
          </p:nvSpPr>
          <p:spPr>
            <a:xfrm>
              <a:off x="333756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9" name="Google Shape;1408;p32"/>
            <p:cNvSpPr/>
            <p:nvPr/>
          </p:nvSpPr>
          <p:spPr>
            <a:xfrm>
              <a:off x="343764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0" name="Google Shape;1409;p32"/>
            <p:cNvSpPr/>
            <p:nvPr/>
          </p:nvSpPr>
          <p:spPr>
            <a:xfrm>
              <a:off x="353772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1" name="Google Shape;1410;p32"/>
            <p:cNvSpPr/>
            <p:nvPr/>
          </p:nvSpPr>
          <p:spPr>
            <a:xfrm>
              <a:off x="363780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2" name="Google Shape;1411;p32"/>
            <p:cNvSpPr/>
            <p:nvPr/>
          </p:nvSpPr>
          <p:spPr>
            <a:xfrm>
              <a:off x="3737880" y="11779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3" name="Google Shape;1412;p32"/>
            <p:cNvSpPr/>
            <p:nvPr/>
          </p:nvSpPr>
          <p:spPr>
            <a:xfrm>
              <a:off x="3637800" y="117792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4" name="Google Shape;1413;p32"/>
            <p:cNvSpPr/>
            <p:nvPr/>
          </p:nvSpPr>
          <p:spPr>
            <a:xfrm>
              <a:off x="3737880" y="117792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5" name="Google Shape;1414;p32"/>
            <p:cNvSpPr/>
            <p:nvPr/>
          </p:nvSpPr>
          <p:spPr>
            <a:xfrm>
              <a:off x="3222000" y="16448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6" name="Google Shape;1415;p32"/>
            <p:cNvSpPr/>
            <p:nvPr/>
          </p:nvSpPr>
          <p:spPr>
            <a:xfrm>
              <a:off x="3222000" y="14439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7" name="Google Shape;1416;p32"/>
            <p:cNvSpPr/>
            <p:nvPr/>
          </p:nvSpPr>
          <p:spPr>
            <a:xfrm>
              <a:off x="323712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8" name="Google Shape;1417;p32"/>
            <p:cNvSpPr/>
            <p:nvPr/>
          </p:nvSpPr>
          <p:spPr>
            <a:xfrm>
              <a:off x="333756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9" name="Google Shape;1418;p32"/>
            <p:cNvSpPr/>
            <p:nvPr/>
          </p:nvSpPr>
          <p:spPr>
            <a:xfrm>
              <a:off x="343764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0" name="Google Shape;1419;p32"/>
            <p:cNvSpPr/>
            <p:nvPr/>
          </p:nvSpPr>
          <p:spPr>
            <a:xfrm>
              <a:off x="353772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1" name="Google Shape;1420;p32"/>
            <p:cNvSpPr/>
            <p:nvPr/>
          </p:nvSpPr>
          <p:spPr>
            <a:xfrm>
              <a:off x="363780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2" name="Google Shape;1421;p32"/>
            <p:cNvSpPr/>
            <p:nvPr/>
          </p:nvSpPr>
          <p:spPr>
            <a:xfrm>
              <a:off x="3737880" y="146844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3" name="Google Shape;1422;p32"/>
            <p:cNvSpPr/>
            <p:nvPr/>
          </p:nvSpPr>
          <p:spPr>
            <a:xfrm>
              <a:off x="3637800" y="146844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4" name="Google Shape;1423;p32"/>
            <p:cNvSpPr/>
            <p:nvPr/>
          </p:nvSpPr>
          <p:spPr>
            <a:xfrm>
              <a:off x="3737880" y="146844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5" name="Google Shape;1424;p32"/>
            <p:cNvSpPr/>
            <p:nvPr/>
          </p:nvSpPr>
          <p:spPr>
            <a:xfrm>
              <a:off x="3222000" y="19353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6" name="Google Shape;1425;p32"/>
            <p:cNvSpPr/>
            <p:nvPr/>
          </p:nvSpPr>
          <p:spPr>
            <a:xfrm>
              <a:off x="3222000" y="173448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7" name="Google Shape;1426;p32"/>
            <p:cNvSpPr/>
            <p:nvPr/>
          </p:nvSpPr>
          <p:spPr>
            <a:xfrm>
              <a:off x="3237120" y="1759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8" name="Google Shape;1427;p32"/>
            <p:cNvSpPr/>
            <p:nvPr/>
          </p:nvSpPr>
          <p:spPr>
            <a:xfrm>
              <a:off x="333756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9" name="Google Shape;1428;p32"/>
            <p:cNvSpPr/>
            <p:nvPr/>
          </p:nvSpPr>
          <p:spPr>
            <a:xfrm>
              <a:off x="343764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0" name="Google Shape;1429;p32"/>
            <p:cNvSpPr/>
            <p:nvPr/>
          </p:nvSpPr>
          <p:spPr>
            <a:xfrm>
              <a:off x="353772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1" name="Google Shape;1430;p32"/>
            <p:cNvSpPr/>
            <p:nvPr/>
          </p:nvSpPr>
          <p:spPr>
            <a:xfrm>
              <a:off x="363780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2" name="Google Shape;1431;p32"/>
            <p:cNvSpPr/>
            <p:nvPr/>
          </p:nvSpPr>
          <p:spPr>
            <a:xfrm>
              <a:off x="3737880" y="1758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3" name="Google Shape;1432;p32"/>
            <p:cNvSpPr/>
            <p:nvPr/>
          </p:nvSpPr>
          <p:spPr>
            <a:xfrm>
              <a:off x="3237120" y="175932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2" h="6572">
                  <a:moveTo>
                    <a:pt x="0" y="0"/>
                  </a:moveTo>
                  <a:lnTo>
                    <a:pt x="0" y="6572"/>
                  </a:lnTo>
                  <a:cubicBezTo>
                    <a:pt x="3402" y="6138"/>
                    <a:pt x="6071" y="3403"/>
                    <a:pt x="6471" y="0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4" name="Google Shape;1433;p32"/>
            <p:cNvSpPr/>
            <p:nvPr/>
          </p:nvSpPr>
          <p:spPr>
            <a:xfrm>
              <a:off x="3337560" y="175932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0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0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5" name="Google Shape;1434;p32"/>
            <p:cNvSpPr/>
            <p:nvPr/>
          </p:nvSpPr>
          <p:spPr>
            <a:xfrm>
              <a:off x="3437640" y="175932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0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0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6" name="Google Shape;1435;p32"/>
            <p:cNvSpPr/>
            <p:nvPr/>
          </p:nvSpPr>
          <p:spPr>
            <a:xfrm>
              <a:off x="3222000" y="222588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7" name="Google Shape;1436;p32"/>
            <p:cNvSpPr/>
            <p:nvPr/>
          </p:nvSpPr>
          <p:spPr>
            <a:xfrm>
              <a:off x="3222000" y="20253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8" name="Google Shape;1437;p32"/>
            <p:cNvSpPr/>
            <p:nvPr/>
          </p:nvSpPr>
          <p:spPr>
            <a:xfrm>
              <a:off x="323712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9" name="Google Shape;1438;p32"/>
            <p:cNvSpPr/>
            <p:nvPr/>
          </p:nvSpPr>
          <p:spPr>
            <a:xfrm>
              <a:off x="333756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0" name="Google Shape;1439;p32"/>
            <p:cNvSpPr/>
            <p:nvPr/>
          </p:nvSpPr>
          <p:spPr>
            <a:xfrm>
              <a:off x="343764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1" name="Google Shape;1440;p32"/>
            <p:cNvSpPr/>
            <p:nvPr/>
          </p:nvSpPr>
          <p:spPr>
            <a:xfrm>
              <a:off x="353772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2" name="Google Shape;1441;p32"/>
            <p:cNvSpPr/>
            <p:nvPr/>
          </p:nvSpPr>
          <p:spPr>
            <a:xfrm>
              <a:off x="363780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3" name="Google Shape;1442;p32"/>
            <p:cNvSpPr/>
            <p:nvPr/>
          </p:nvSpPr>
          <p:spPr>
            <a:xfrm>
              <a:off x="3737880" y="20494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4" name="Google Shape;1443;p32"/>
            <p:cNvSpPr/>
            <p:nvPr/>
          </p:nvSpPr>
          <p:spPr>
            <a:xfrm>
              <a:off x="3222000" y="25167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5" name="Google Shape;1444;p32"/>
            <p:cNvSpPr/>
            <p:nvPr/>
          </p:nvSpPr>
          <p:spPr>
            <a:xfrm>
              <a:off x="3222000" y="231588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6" name="Google Shape;1445;p32"/>
            <p:cNvSpPr/>
            <p:nvPr/>
          </p:nvSpPr>
          <p:spPr>
            <a:xfrm>
              <a:off x="323712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7" name="Google Shape;1446;p32"/>
            <p:cNvSpPr/>
            <p:nvPr/>
          </p:nvSpPr>
          <p:spPr>
            <a:xfrm>
              <a:off x="333756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8" name="Google Shape;1447;p32"/>
            <p:cNvSpPr/>
            <p:nvPr/>
          </p:nvSpPr>
          <p:spPr>
            <a:xfrm>
              <a:off x="343764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9" name="Google Shape;1448;p32"/>
            <p:cNvSpPr/>
            <p:nvPr/>
          </p:nvSpPr>
          <p:spPr>
            <a:xfrm>
              <a:off x="353772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0" name="Google Shape;1449;p32"/>
            <p:cNvSpPr/>
            <p:nvPr/>
          </p:nvSpPr>
          <p:spPr>
            <a:xfrm>
              <a:off x="363780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1" name="Google Shape;1450;p32"/>
            <p:cNvSpPr/>
            <p:nvPr/>
          </p:nvSpPr>
          <p:spPr>
            <a:xfrm>
              <a:off x="3737880" y="23400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2" name="Google Shape;1451;p32"/>
            <p:cNvSpPr/>
            <p:nvPr/>
          </p:nvSpPr>
          <p:spPr>
            <a:xfrm>
              <a:off x="3637800" y="23400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3" name="Google Shape;1452;p32"/>
            <p:cNvSpPr/>
            <p:nvPr/>
          </p:nvSpPr>
          <p:spPr>
            <a:xfrm>
              <a:off x="3737880" y="23400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4" name="Google Shape;1453;p32"/>
            <p:cNvSpPr/>
            <p:nvPr/>
          </p:nvSpPr>
          <p:spPr>
            <a:xfrm>
              <a:off x="3222000" y="28069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5" name="Google Shape;1454;p32"/>
            <p:cNvSpPr/>
            <p:nvPr/>
          </p:nvSpPr>
          <p:spPr>
            <a:xfrm>
              <a:off x="3222000" y="260676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6" name="Google Shape;1455;p32"/>
            <p:cNvSpPr/>
            <p:nvPr/>
          </p:nvSpPr>
          <p:spPr>
            <a:xfrm>
              <a:off x="323712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7" name="Google Shape;1456;p32"/>
            <p:cNvSpPr/>
            <p:nvPr/>
          </p:nvSpPr>
          <p:spPr>
            <a:xfrm>
              <a:off x="333756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8" name="Google Shape;1457;p32"/>
            <p:cNvSpPr/>
            <p:nvPr/>
          </p:nvSpPr>
          <p:spPr>
            <a:xfrm>
              <a:off x="343764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9" name="Google Shape;1458;p32"/>
            <p:cNvSpPr/>
            <p:nvPr/>
          </p:nvSpPr>
          <p:spPr>
            <a:xfrm>
              <a:off x="353772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0" name="Google Shape;1459;p32"/>
            <p:cNvSpPr/>
            <p:nvPr/>
          </p:nvSpPr>
          <p:spPr>
            <a:xfrm>
              <a:off x="363780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1" name="Google Shape;1460;p32"/>
            <p:cNvSpPr/>
            <p:nvPr/>
          </p:nvSpPr>
          <p:spPr>
            <a:xfrm>
              <a:off x="3737880" y="2630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2" name="Google Shape;1461;p32"/>
            <p:cNvSpPr/>
            <p:nvPr/>
          </p:nvSpPr>
          <p:spPr>
            <a:xfrm>
              <a:off x="3637800" y="263088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3" name="Google Shape;1462;p32"/>
            <p:cNvSpPr/>
            <p:nvPr/>
          </p:nvSpPr>
          <p:spPr>
            <a:xfrm>
              <a:off x="3737880" y="2630880"/>
              <a:ext cx="63000" cy="95400"/>
            </a:xfrm>
            <a:custGeom>
              <a:avLst/>
              <a:gdLst/>
              <a:ahLst/>
              <a:cxnLst/>
              <a:rect l="l" t="t" r="r" b="b"/>
              <a:pathLst>
                <a:path w="6439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4" name="Google Shape;1463;p32"/>
            <p:cNvSpPr/>
            <p:nvPr/>
          </p:nvSpPr>
          <p:spPr>
            <a:xfrm>
              <a:off x="3222000" y="309816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5" name="Google Shape;1464;p32"/>
            <p:cNvSpPr/>
            <p:nvPr/>
          </p:nvSpPr>
          <p:spPr>
            <a:xfrm>
              <a:off x="3222000" y="289692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6" name="Google Shape;1465;p32"/>
            <p:cNvSpPr/>
            <p:nvPr/>
          </p:nvSpPr>
          <p:spPr>
            <a:xfrm>
              <a:off x="323712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7" name="Google Shape;1466;p32"/>
            <p:cNvSpPr/>
            <p:nvPr/>
          </p:nvSpPr>
          <p:spPr>
            <a:xfrm>
              <a:off x="333756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8" name="Google Shape;1467;p32"/>
            <p:cNvSpPr/>
            <p:nvPr/>
          </p:nvSpPr>
          <p:spPr>
            <a:xfrm>
              <a:off x="343764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9" name="Google Shape;1468;p32"/>
            <p:cNvSpPr/>
            <p:nvPr/>
          </p:nvSpPr>
          <p:spPr>
            <a:xfrm>
              <a:off x="353772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0" name="Google Shape;1469;p32"/>
            <p:cNvSpPr/>
            <p:nvPr/>
          </p:nvSpPr>
          <p:spPr>
            <a:xfrm>
              <a:off x="363780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1" name="Google Shape;1470;p32"/>
            <p:cNvSpPr/>
            <p:nvPr/>
          </p:nvSpPr>
          <p:spPr>
            <a:xfrm>
              <a:off x="3737880" y="29214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2" name="Google Shape;1471;p32"/>
            <p:cNvSpPr/>
            <p:nvPr/>
          </p:nvSpPr>
          <p:spPr>
            <a:xfrm>
              <a:off x="3237120" y="292140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2" h="6606">
                  <a:moveTo>
                    <a:pt x="0" y="1"/>
                  </a:moveTo>
                  <a:lnTo>
                    <a:pt x="0" y="6606"/>
                  </a:lnTo>
                  <a:cubicBezTo>
                    <a:pt x="3402" y="6139"/>
                    <a:pt x="6071" y="3437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3" name="Google Shape;1472;p32"/>
            <p:cNvSpPr/>
            <p:nvPr/>
          </p:nvSpPr>
          <p:spPr>
            <a:xfrm>
              <a:off x="3337560" y="292140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3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4" name="Google Shape;1473;p32"/>
            <p:cNvSpPr/>
            <p:nvPr/>
          </p:nvSpPr>
          <p:spPr>
            <a:xfrm>
              <a:off x="3437640" y="292140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3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5" name="Google Shape;1474;p32"/>
            <p:cNvSpPr/>
            <p:nvPr/>
          </p:nvSpPr>
          <p:spPr>
            <a:xfrm>
              <a:off x="3222000" y="33883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6" name="Google Shape;1475;p32"/>
            <p:cNvSpPr/>
            <p:nvPr/>
          </p:nvSpPr>
          <p:spPr>
            <a:xfrm>
              <a:off x="3222000" y="3188160"/>
              <a:ext cx="613440" cy="210600"/>
            </a:xfrm>
            <a:custGeom>
              <a:avLst/>
              <a:gdLst/>
              <a:ahLst/>
              <a:cxnLst/>
              <a:rect l="l" t="t" r="r" b="b"/>
              <a:pathLst>
                <a:path w="62345" h="14478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7" name="Google Shape;1476;p32"/>
            <p:cNvSpPr/>
            <p:nvPr/>
          </p:nvSpPr>
          <p:spPr>
            <a:xfrm>
              <a:off x="323712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8" name="Google Shape;1477;p32"/>
            <p:cNvSpPr/>
            <p:nvPr/>
          </p:nvSpPr>
          <p:spPr>
            <a:xfrm>
              <a:off x="333756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9" name="Google Shape;1478;p32"/>
            <p:cNvSpPr/>
            <p:nvPr/>
          </p:nvSpPr>
          <p:spPr>
            <a:xfrm>
              <a:off x="343764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0" name="Google Shape;1479;p32"/>
            <p:cNvSpPr/>
            <p:nvPr/>
          </p:nvSpPr>
          <p:spPr>
            <a:xfrm>
              <a:off x="353772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1" name="Google Shape;1480;p32"/>
            <p:cNvSpPr/>
            <p:nvPr/>
          </p:nvSpPr>
          <p:spPr>
            <a:xfrm>
              <a:off x="363780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2" name="Google Shape;1481;p32"/>
            <p:cNvSpPr/>
            <p:nvPr/>
          </p:nvSpPr>
          <p:spPr>
            <a:xfrm>
              <a:off x="3737880" y="32122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3" name="Google Shape;1482;p32"/>
            <p:cNvSpPr/>
            <p:nvPr/>
          </p:nvSpPr>
          <p:spPr>
            <a:xfrm>
              <a:off x="3222000" y="36788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4" name="Google Shape;1483;p32"/>
            <p:cNvSpPr/>
            <p:nvPr/>
          </p:nvSpPr>
          <p:spPr>
            <a:xfrm>
              <a:off x="3222000" y="347832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5" name="Google Shape;1484;p32"/>
            <p:cNvSpPr/>
            <p:nvPr/>
          </p:nvSpPr>
          <p:spPr>
            <a:xfrm>
              <a:off x="323712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6" name="Google Shape;1485;p32"/>
            <p:cNvSpPr/>
            <p:nvPr/>
          </p:nvSpPr>
          <p:spPr>
            <a:xfrm>
              <a:off x="333756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7" name="Google Shape;1486;p32"/>
            <p:cNvSpPr/>
            <p:nvPr/>
          </p:nvSpPr>
          <p:spPr>
            <a:xfrm>
              <a:off x="343764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8" name="Google Shape;1487;p32"/>
            <p:cNvSpPr/>
            <p:nvPr/>
          </p:nvSpPr>
          <p:spPr>
            <a:xfrm>
              <a:off x="353772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9" name="Google Shape;1488;p32"/>
            <p:cNvSpPr/>
            <p:nvPr/>
          </p:nvSpPr>
          <p:spPr>
            <a:xfrm>
              <a:off x="363780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0" name="Google Shape;1489;p32"/>
            <p:cNvSpPr/>
            <p:nvPr/>
          </p:nvSpPr>
          <p:spPr>
            <a:xfrm>
              <a:off x="3737880" y="35028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1" name="Google Shape;1490;p32"/>
            <p:cNvSpPr/>
            <p:nvPr/>
          </p:nvSpPr>
          <p:spPr>
            <a:xfrm>
              <a:off x="3637800" y="35028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5"/>
                  </a:lnTo>
                  <a:cubicBezTo>
                    <a:pt x="3403" y="6138"/>
                    <a:pt x="6072" y="3436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2" name="Google Shape;1491;p32"/>
            <p:cNvSpPr/>
            <p:nvPr/>
          </p:nvSpPr>
          <p:spPr>
            <a:xfrm>
              <a:off x="3737880" y="350280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5"/>
                  </a:lnTo>
                  <a:cubicBezTo>
                    <a:pt x="3403" y="6138"/>
                    <a:pt x="6072" y="3436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3" name="Google Shape;1492;p32"/>
            <p:cNvSpPr/>
            <p:nvPr/>
          </p:nvSpPr>
          <p:spPr>
            <a:xfrm>
              <a:off x="3222000" y="39697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4" name="Google Shape;1493;p32"/>
            <p:cNvSpPr/>
            <p:nvPr/>
          </p:nvSpPr>
          <p:spPr>
            <a:xfrm>
              <a:off x="3222000" y="376884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1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5" name="Google Shape;1494;p32"/>
            <p:cNvSpPr/>
            <p:nvPr/>
          </p:nvSpPr>
          <p:spPr>
            <a:xfrm>
              <a:off x="323712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6" name="Google Shape;1495;p32"/>
            <p:cNvSpPr/>
            <p:nvPr/>
          </p:nvSpPr>
          <p:spPr>
            <a:xfrm>
              <a:off x="333756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7" name="Google Shape;1496;p32"/>
            <p:cNvSpPr/>
            <p:nvPr/>
          </p:nvSpPr>
          <p:spPr>
            <a:xfrm>
              <a:off x="343764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8" name="Google Shape;1497;p32"/>
            <p:cNvSpPr/>
            <p:nvPr/>
          </p:nvSpPr>
          <p:spPr>
            <a:xfrm>
              <a:off x="353772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9" name="Google Shape;1498;p32"/>
            <p:cNvSpPr/>
            <p:nvPr/>
          </p:nvSpPr>
          <p:spPr>
            <a:xfrm>
              <a:off x="363780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0" name="Google Shape;1499;p32"/>
            <p:cNvSpPr/>
            <p:nvPr/>
          </p:nvSpPr>
          <p:spPr>
            <a:xfrm>
              <a:off x="3737880" y="379332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1" name="Google Shape;1500;p32"/>
            <p:cNvSpPr/>
            <p:nvPr/>
          </p:nvSpPr>
          <p:spPr>
            <a:xfrm>
              <a:off x="3637800" y="379332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2" name="Google Shape;1501;p32"/>
            <p:cNvSpPr/>
            <p:nvPr/>
          </p:nvSpPr>
          <p:spPr>
            <a:xfrm>
              <a:off x="3737880" y="3793320"/>
              <a:ext cx="63000" cy="96120"/>
            </a:xfrm>
            <a:custGeom>
              <a:avLst/>
              <a:gdLst/>
              <a:ahLst/>
              <a:cxnLst/>
              <a:rect l="l" t="t" r="r" b="b"/>
              <a:pathLst>
                <a:path w="6439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3" name="Google Shape;1502;p32"/>
            <p:cNvSpPr/>
            <p:nvPr/>
          </p:nvSpPr>
          <p:spPr>
            <a:xfrm>
              <a:off x="3222000" y="42602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6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4" name="Google Shape;1503;p32"/>
            <p:cNvSpPr/>
            <p:nvPr/>
          </p:nvSpPr>
          <p:spPr>
            <a:xfrm>
              <a:off x="3222000" y="4059720"/>
              <a:ext cx="613440" cy="210600"/>
            </a:xfrm>
            <a:custGeom>
              <a:avLst/>
              <a:gdLst/>
              <a:ahLst/>
              <a:cxnLst/>
              <a:rect l="l" t="t" r="r" b="b"/>
              <a:pathLst>
                <a:path w="62345" h="14478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5" name="Google Shape;1504;p32"/>
            <p:cNvSpPr/>
            <p:nvPr/>
          </p:nvSpPr>
          <p:spPr>
            <a:xfrm>
              <a:off x="323712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6" name="Google Shape;1505;p32"/>
            <p:cNvSpPr/>
            <p:nvPr/>
          </p:nvSpPr>
          <p:spPr>
            <a:xfrm>
              <a:off x="333756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7" name="Google Shape;1506;p32"/>
            <p:cNvSpPr/>
            <p:nvPr/>
          </p:nvSpPr>
          <p:spPr>
            <a:xfrm>
              <a:off x="343764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8" name="Google Shape;1507;p32"/>
            <p:cNvSpPr/>
            <p:nvPr/>
          </p:nvSpPr>
          <p:spPr>
            <a:xfrm>
              <a:off x="353772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9" name="Google Shape;1508;p32"/>
            <p:cNvSpPr/>
            <p:nvPr/>
          </p:nvSpPr>
          <p:spPr>
            <a:xfrm>
              <a:off x="363780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0" name="Google Shape;1509;p32"/>
            <p:cNvSpPr/>
            <p:nvPr/>
          </p:nvSpPr>
          <p:spPr>
            <a:xfrm>
              <a:off x="3737880" y="40842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1" name="Google Shape;1510;p32"/>
            <p:cNvSpPr/>
            <p:nvPr/>
          </p:nvSpPr>
          <p:spPr>
            <a:xfrm>
              <a:off x="3237120" y="408420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2" h="6572">
                  <a:moveTo>
                    <a:pt x="0" y="1"/>
                  </a:moveTo>
                  <a:lnTo>
                    <a:pt x="0" y="6572"/>
                  </a:lnTo>
                  <a:cubicBezTo>
                    <a:pt x="3402" y="6138"/>
                    <a:pt x="6071" y="3403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2" name="Google Shape;1511;p32"/>
            <p:cNvSpPr/>
            <p:nvPr/>
          </p:nvSpPr>
          <p:spPr>
            <a:xfrm>
              <a:off x="3337560" y="408420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3" name="Google Shape;1512;p32"/>
            <p:cNvSpPr/>
            <p:nvPr/>
          </p:nvSpPr>
          <p:spPr>
            <a:xfrm>
              <a:off x="3437640" y="4084200"/>
              <a:ext cx="63360" cy="95400"/>
            </a:xfrm>
            <a:custGeom>
              <a:avLst/>
              <a:gdLst/>
              <a:ahLst/>
              <a:cxnLst/>
              <a:rect l="l" t="t" r="r" b="b"/>
              <a:pathLst>
                <a:path w="6473" h="6572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4" name="Google Shape;1513;p32"/>
            <p:cNvSpPr/>
            <p:nvPr/>
          </p:nvSpPr>
          <p:spPr>
            <a:xfrm>
              <a:off x="3222000" y="455112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Google Shape;1514;p32"/>
            <p:cNvSpPr/>
            <p:nvPr/>
          </p:nvSpPr>
          <p:spPr>
            <a:xfrm>
              <a:off x="3222000" y="4350240"/>
              <a:ext cx="613440" cy="211320"/>
            </a:xfrm>
            <a:custGeom>
              <a:avLst/>
              <a:gdLst/>
              <a:ahLst/>
              <a:cxnLst/>
              <a:rect l="l" t="t" r="r" b="b"/>
              <a:pathLst>
                <a:path w="62345" h="14512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6" name="Google Shape;1515;p32"/>
            <p:cNvSpPr/>
            <p:nvPr/>
          </p:nvSpPr>
          <p:spPr>
            <a:xfrm>
              <a:off x="323712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7" name="Google Shape;1516;p32"/>
            <p:cNvSpPr/>
            <p:nvPr/>
          </p:nvSpPr>
          <p:spPr>
            <a:xfrm>
              <a:off x="333756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8" name="Google Shape;1517;p32"/>
            <p:cNvSpPr/>
            <p:nvPr/>
          </p:nvSpPr>
          <p:spPr>
            <a:xfrm>
              <a:off x="343764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9" name="Google Shape;1518;p32"/>
            <p:cNvSpPr/>
            <p:nvPr/>
          </p:nvSpPr>
          <p:spPr>
            <a:xfrm>
              <a:off x="353772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0" name="Google Shape;1519;p32"/>
            <p:cNvSpPr/>
            <p:nvPr/>
          </p:nvSpPr>
          <p:spPr>
            <a:xfrm>
              <a:off x="363780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1" name="Google Shape;1520;p32"/>
            <p:cNvSpPr/>
            <p:nvPr/>
          </p:nvSpPr>
          <p:spPr>
            <a:xfrm>
              <a:off x="3737880" y="437436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2" name="Google Shape;1521;p32"/>
            <p:cNvSpPr/>
            <p:nvPr/>
          </p:nvSpPr>
          <p:spPr>
            <a:xfrm>
              <a:off x="3237120" y="437436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2" h="6606">
                  <a:moveTo>
                    <a:pt x="0" y="1"/>
                  </a:moveTo>
                  <a:lnTo>
                    <a:pt x="0" y="6606"/>
                  </a:lnTo>
                  <a:cubicBezTo>
                    <a:pt x="3402" y="6139"/>
                    <a:pt x="6071" y="3437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3" name="Google Shape;1522;p32"/>
            <p:cNvSpPr/>
            <p:nvPr/>
          </p:nvSpPr>
          <p:spPr>
            <a:xfrm>
              <a:off x="3337560" y="4374360"/>
              <a:ext cx="63360" cy="96120"/>
            </a:xfrm>
            <a:custGeom>
              <a:avLst/>
              <a:gdLst/>
              <a:ahLst/>
              <a:cxnLst/>
              <a:rect l="l" t="t" r="r" b="b"/>
              <a:pathLst>
                <a:path w="6473" h="6606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4" name="Google Shape;1523;p32"/>
            <p:cNvSpPr/>
            <p:nvPr/>
          </p:nvSpPr>
          <p:spPr>
            <a:xfrm>
              <a:off x="3222000" y="4841640"/>
              <a:ext cx="613440" cy="19080"/>
            </a:xfrm>
            <a:custGeom>
              <a:avLst/>
              <a:gdLst/>
              <a:ahLst/>
              <a:cxnLst/>
              <a:rect l="l" t="t" r="r" b="b"/>
              <a:pathLst>
                <a:path w="62345" h="1335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5" name="Google Shape;1524;p32"/>
            <p:cNvSpPr/>
            <p:nvPr/>
          </p:nvSpPr>
          <p:spPr>
            <a:xfrm>
              <a:off x="3222000" y="4641120"/>
              <a:ext cx="613440" cy="210600"/>
            </a:xfrm>
            <a:custGeom>
              <a:avLst/>
              <a:gdLst/>
              <a:ahLst/>
              <a:cxnLst/>
              <a:rect l="l" t="t" r="r" b="b"/>
              <a:pathLst>
                <a:path w="62345" h="14478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6" name="Google Shape;1525;p32"/>
            <p:cNvSpPr/>
            <p:nvPr/>
          </p:nvSpPr>
          <p:spPr>
            <a:xfrm>
              <a:off x="3237120" y="466560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9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7" name="Google Shape;1526;p32"/>
            <p:cNvSpPr/>
            <p:nvPr/>
          </p:nvSpPr>
          <p:spPr>
            <a:xfrm>
              <a:off x="333756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8" name="Google Shape;1527;p32"/>
            <p:cNvSpPr/>
            <p:nvPr/>
          </p:nvSpPr>
          <p:spPr>
            <a:xfrm>
              <a:off x="343764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9" name="Google Shape;1528;p32"/>
            <p:cNvSpPr/>
            <p:nvPr/>
          </p:nvSpPr>
          <p:spPr>
            <a:xfrm>
              <a:off x="353772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1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0" name="Google Shape;1529;p32"/>
            <p:cNvSpPr/>
            <p:nvPr/>
          </p:nvSpPr>
          <p:spPr>
            <a:xfrm>
              <a:off x="363780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1" name="Google Shape;1530;p32"/>
            <p:cNvSpPr/>
            <p:nvPr/>
          </p:nvSpPr>
          <p:spPr>
            <a:xfrm>
              <a:off x="3737880" y="4664880"/>
              <a:ext cx="81720" cy="160200"/>
            </a:xfrm>
            <a:custGeom>
              <a:avLst/>
              <a:gdLst/>
              <a:ahLst/>
              <a:cxnLst/>
              <a:rect l="l" t="t" r="r" b="b"/>
              <a:pathLst>
                <a:path w="8340" h="11008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17" y="2391462"/>
            <a:ext cx="2394007" cy="1596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33027" y="1597223"/>
            <a:ext cx="2310938" cy="512953"/>
          </a:xfrm>
          <a:prstGeom prst="roundRect">
            <a:avLst/>
          </a:prstGeom>
          <a:ln>
            <a:solidFill>
              <a:srgbClr val="26B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 СТРОЙМОНТАЖ-С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2" name="Скругленный прямоугольник 301"/>
          <p:cNvSpPr/>
          <p:nvPr/>
        </p:nvSpPr>
        <p:spPr>
          <a:xfrm>
            <a:off x="2862845" y="1588290"/>
            <a:ext cx="2262732" cy="512953"/>
          </a:xfrm>
          <a:prstGeom prst="roundRect">
            <a:avLst/>
          </a:prstGeom>
          <a:ln>
            <a:solidFill>
              <a:srgbClr val="26B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СЗ-ДРАЙВЕР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236" y="2233682"/>
            <a:ext cx="2475681" cy="1823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3" name="Скругленный прямоугольник 302"/>
          <p:cNvSpPr/>
          <p:nvPr/>
        </p:nvSpPr>
        <p:spPr>
          <a:xfrm>
            <a:off x="5387595" y="1578163"/>
            <a:ext cx="2262732" cy="512953"/>
          </a:xfrm>
          <a:prstGeom prst="roundRect">
            <a:avLst/>
          </a:prstGeom>
          <a:ln>
            <a:solidFill>
              <a:srgbClr val="26B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КОШЕЛЕВ-ПРОЕКТ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5" r="5081"/>
          <a:stretch/>
        </p:blipFill>
        <p:spPr>
          <a:xfrm>
            <a:off x="5340893" y="2391464"/>
            <a:ext cx="2284447" cy="1638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074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1"/>
          <p:cNvSpPr txBox="1">
            <a:spLocks noGrp="1"/>
          </p:cNvSpPr>
          <p:nvPr>
            <p:ph type="title"/>
          </p:nvPr>
        </p:nvSpPr>
        <p:spPr>
          <a:xfrm>
            <a:off x="1087217" y="138248"/>
            <a:ext cx="5974022" cy="5848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dirty="0" smtClean="0">
                <a:solidFill>
                  <a:srgbClr val="0B1F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программы поддержки</a:t>
            </a:r>
            <a:endParaRPr sz="2400" dirty="0">
              <a:solidFill>
                <a:srgbClr val="0B1F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4" name="Google Shape;534;p41"/>
          <p:cNvSpPr/>
          <p:nvPr/>
        </p:nvSpPr>
        <p:spPr>
          <a:xfrm>
            <a:off x="-2602" y="1754809"/>
            <a:ext cx="7468152" cy="3475200"/>
          </a:xfrm>
          <a:prstGeom prst="mathPlus">
            <a:avLst>
              <a:gd name="adj1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41"/>
          <p:cNvSpPr/>
          <p:nvPr/>
        </p:nvSpPr>
        <p:spPr>
          <a:xfrm>
            <a:off x="1087217" y="2100014"/>
            <a:ext cx="2378410" cy="1285518"/>
          </a:xfrm>
          <a:prstGeom prst="rect">
            <a:avLst/>
          </a:prstGeom>
          <a:solidFill>
            <a:srgbClr val="01A5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Source Sans 3"/>
                <a:cs typeface="Times New Roman" panose="02020603050405020304" pitchFamily="18" charset="0"/>
                <a:sym typeface="Source Sans 3"/>
              </a:rPr>
              <a:t>Социальная выплата на приобретение или строительство жилья для многодетных семей</a:t>
            </a:r>
          </a:p>
        </p:txBody>
      </p:sp>
      <p:sp>
        <p:nvSpPr>
          <p:cNvPr id="539" name="Google Shape;539;p41"/>
          <p:cNvSpPr/>
          <p:nvPr/>
        </p:nvSpPr>
        <p:spPr>
          <a:xfrm>
            <a:off x="3969124" y="2137312"/>
            <a:ext cx="2065361" cy="11928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Source Sans 3"/>
                <a:cs typeface="Times New Roman" panose="02020603050405020304" pitchFamily="18" charset="0"/>
                <a:sym typeface="Source Sans 3"/>
              </a:rPr>
              <a:t>Субсидия на приобретение жилья для молодых семей</a:t>
            </a:r>
            <a:endParaRPr sz="1600" b="1" dirty="0">
              <a:solidFill>
                <a:schemeClr val="lt1"/>
              </a:solidFill>
              <a:latin typeface="Times New Roman" panose="02020603050405020304" pitchFamily="18" charset="0"/>
              <a:ea typeface="Source Sans 3"/>
              <a:cs typeface="Times New Roman" panose="02020603050405020304" pitchFamily="18" charset="0"/>
              <a:sym typeface="Source Sans 3"/>
            </a:endParaRPr>
          </a:p>
        </p:txBody>
      </p:sp>
      <p:sp>
        <p:nvSpPr>
          <p:cNvPr id="540" name="Google Shape;540;p41"/>
          <p:cNvSpPr/>
          <p:nvPr/>
        </p:nvSpPr>
        <p:spPr>
          <a:xfrm>
            <a:off x="3907791" y="3615710"/>
            <a:ext cx="2188028" cy="124716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Source Sans 3"/>
                <a:cs typeface="Times New Roman" panose="02020603050405020304" pitchFamily="18" charset="0"/>
                <a:sym typeface="Source Sans 3"/>
              </a:rPr>
              <a:t>Льготная ипотека для ИТ-специалистов Калужской области</a:t>
            </a:r>
            <a:endParaRPr sz="1600" b="1" dirty="0">
              <a:solidFill>
                <a:schemeClr val="lt1"/>
              </a:solidFill>
              <a:latin typeface="Times New Roman" panose="02020603050405020304" pitchFamily="18" charset="0"/>
              <a:ea typeface="Source Sans 3"/>
              <a:cs typeface="Times New Roman" panose="02020603050405020304" pitchFamily="18" charset="0"/>
              <a:sym typeface="Source Sans 3"/>
            </a:endParaRPr>
          </a:p>
        </p:txBody>
      </p:sp>
      <p:sp>
        <p:nvSpPr>
          <p:cNvPr id="541" name="Google Shape;541;p41"/>
          <p:cNvSpPr/>
          <p:nvPr/>
        </p:nvSpPr>
        <p:spPr>
          <a:xfrm>
            <a:off x="1112578" y="3661733"/>
            <a:ext cx="2327689" cy="11305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Source Sans 3"/>
                <a:cs typeface="Times New Roman" panose="02020603050405020304" pitchFamily="18" charset="0"/>
                <a:sym typeface="Source Sans 3"/>
              </a:rPr>
              <a:t>Льготное кредитование застройщиков</a:t>
            </a:r>
            <a:endParaRPr sz="1600" b="1" dirty="0">
              <a:solidFill>
                <a:schemeClr val="lt1"/>
              </a:solidFill>
              <a:latin typeface="Times New Roman" panose="02020603050405020304" pitchFamily="18" charset="0"/>
              <a:ea typeface="Source Sans 3"/>
              <a:cs typeface="Times New Roman" panose="02020603050405020304" pitchFamily="18" charset="0"/>
              <a:sym typeface="Source Sans 3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" t="558" r="7385" b="3002"/>
          <a:stretch/>
        </p:blipFill>
        <p:spPr>
          <a:xfrm>
            <a:off x="6197802" y="1023871"/>
            <a:ext cx="2857498" cy="19759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91"/>
          <a:stretch/>
        </p:blipFill>
        <p:spPr>
          <a:xfrm>
            <a:off x="6426115" y="3191553"/>
            <a:ext cx="2717885" cy="1667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Google Shape;539;p41"/>
          <p:cNvSpPr/>
          <p:nvPr/>
        </p:nvSpPr>
        <p:spPr>
          <a:xfrm>
            <a:off x="2698793" y="819004"/>
            <a:ext cx="2065361" cy="11928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Source Sans 3"/>
                <a:cs typeface="Times New Roman" panose="02020603050405020304" pitchFamily="18" charset="0"/>
                <a:sym typeface="Source Sans 3"/>
              </a:rPr>
              <a:t>Военная ипотека и предоставление </a:t>
            </a:r>
            <a:r>
              <a:rPr lang="ru-RU" sz="1600" b="1" dirty="0" err="1" smtClean="0">
                <a:solidFill>
                  <a:schemeClr val="lt1"/>
                </a:solidFill>
                <a:latin typeface="Times New Roman" panose="02020603050405020304" pitchFamily="18" charset="0"/>
                <a:ea typeface="Source Sans 3"/>
                <a:cs typeface="Times New Roman" panose="02020603050405020304" pitchFamily="18" charset="0"/>
                <a:sym typeface="Source Sans 3"/>
              </a:rPr>
              <a:t>зу</a:t>
            </a:r>
            <a:r>
              <a:rPr lang="ru-RU" sz="1600" b="1" dirty="0" smtClean="0">
                <a:solidFill>
                  <a:schemeClr val="lt1"/>
                </a:solidFill>
                <a:latin typeface="Times New Roman" panose="02020603050405020304" pitchFamily="18" charset="0"/>
                <a:ea typeface="Source Sans 3"/>
                <a:cs typeface="Times New Roman" panose="02020603050405020304" pitchFamily="18" charset="0"/>
                <a:sym typeface="Source Sans 3"/>
              </a:rPr>
              <a:t> участникам СВО</a:t>
            </a:r>
            <a:endParaRPr sz="1600" b="1" dirty="0">
              <a:solidFill>
                <a:schemeClr val="lt1"/>
              </a:solidFill>
              <a:latin typeface="Times New Roman" panose="02020603050405020304" pitchFamily="18" charset="0"/>
              <a:ea typeface="Source Sans 3"/>
              <a:cs typeface="Times New Roman" panose="02020603050405020304" pitchFamily="18" charset="0"/>
              <a:sym typeface="Source Sans 3"/>
            </a:endParaRPr>
          </a:p>
        </p:txBody>
      </p:sp>
    </p:spTree>
    <p:extLst>
      <p:ext uri="{BB962C8B-B14F-4D97-AF65-F5344CB8AC3E}">
        <p14:creationId xmlns:p14="http://schemas.microsoft.com/office/powerpoint/2010/main" val="151188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3" t="14783" r="32091" b="15432"/>
          <a:stretch/>
        </p:blipFill>
        <p:spPr>
          <a:xfrm>
            <a:off x="2110712" y="1391185"/>
            <a:ext cx="359783" cy="369879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7" t="28247" r="35123" b="19355"/>
          <a:stretch/>
        </p:blipFill>
        <p:spPr>
          <a:xfrm>
            <a:off x="8257227" y="3596096"/>
            <a:ext cx="321883" cy="321883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5" t="17455" r="31439" b="17253"/>
          <a:stretch/>
        </p:blipFill>
        <p:spPr>
          <a:xfrm>
            <a:off x="1207566" y="3639960"/>
            <a:ext cx="382643" cy="393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3" t="14783" r="32091" b="15432"/>
          <a:stretch/>
        </p:blipFill>
        <p:spPr>
          <a:xfrm>
            <a:off x="8058386" y="1426170"/>
            <a:ext cx="359783" cy="369879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5" t="17455" r="31439" b="17253"/>
          <a:stretch/>
        </p:blipFill>
        <p:spPr>
          <a:xfrm>
            <a:off x="6893111" y="1420868"/>
            <a:ext cx="396129" cy="407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5"/>
          <a:srcRect r="64790"/>
          <a:stretch/>
        </p:blipFill>
        <p:spPr>
          <a:xfrm>
            <a:off x="355021" y="1375094"/>
            <a:ext cx="365938" cy="4209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5" t="17455" r="31439" b="17253"/>
          <a:stretch/>
        </p:blipFill>
        <p:spPr>
          <a:xfrm>
            <a:off x="930790" y="1368584"/>
            <a:ext cx="396129" cy="407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6" t="1646" r="16301" b="2293"/>
          <a:stretch/>
        </p:blipFill>
        <p:spPr>
          <a:xfrm>
            <a:off x="2538553" y="1205122"/>
            <a:ext cx="3985374" cy="3563132"/>
          </a:xfrm>
          <a:prstGeom prst="rect">
            <a:avLst/>
          </a:prstGeom>
        </p:spPr>
      </p:pic>
      <p:grpSp>
        <p:nvGrpSpPr>
          <p:cNvPr id="4" name="Google Shape;7023;p54"/>
          <p:cNvGrpSpPr/>
          <p:nvPr/>
        </p:nvGrpSpPr>
        <p:grpSpPr>
          <a:xfrm>
            <a:off x="808172" y="1083267"/>
            <a:ext cx="2365948" cy="966926"/>
            <a:chOff x="6796238" y="3158297"/>
            <a:chExt cx="1630319" cy="677257"/>
          </a:xfrm>
        </p:grpSpPr>
        <p:cxnSp>
          <p:nvCxnSpPr>
            <p:cNvPr id="5" name="Google Shape;7024;p54"/>
            <p:cNvCxnSpPr/>
            <p:nvPr/>
          </p:nvCxnSpPr>
          <p:spPr>
            <a:xfrm>
              <a:off x="7012244" y="3664854"/>
              <a:ext cx="0" cy="170700"/>
            </a:xfrm>
            <a:prstGeom prst="straightConnector1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6" name="Google Shape;7025;p54"/>
            <p:cNvCxnSpPr/>
            <p:nvPr/>
          </p:nvCxnSpPr>
          <p:spPr>
            <a:xfrm>
              <a:off x="7810957" y="3664854"/>
              <a:ext cx="0" cy="170700"/>
            </a:xfrm>
            <a:prstGeom prst="straightConnector1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7" name="Google Shape;7026;p54"/>
            <p:cNvCxnSpPr/>
            <p:nvPr/>
          </p:nvCxnSpPr>
          <p:spPr>
            <a:xfrm rot="10800000">
              <a:off x="8196652" y="3170826"/>
              <a:ext cx="0" cy="169800"/>
            </a:xfrm>
            <a:prstGeom prst="straightConnector1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8" name="Google Shape;7027;p54"/>
            <p:cNvCxnSpPr/>
            <p:nvPr/>
          </p:nvCxnSpPr>
          <p:spPr>
            <a:xfrm rot="10800000">
              <a:off x="7411601" y="3158297"/>
              <a:ext cx="0" cy="170700"/>
            </a:xfrm>
            <a:prstGeom prst="straightConnector1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grpSp>
          <p:nvGrpSpPr>
            <p:cNvPr id="9" name="Google Shape;7028;p54"/>
            <p:cNvGrpSpPr/>
            <p:nvPr/>
          </p:nvGrpSpPr>
          <p:grpSpPr>
            <a:xfrm>
              <a:off x="6796238" y="3311904"/>
              <a:ext cx="1630319" cy="377697"/>
              <a:chOff x="6796238" y="3311904"/>
              <a:chExt cx="1630319" cy="377697"/>
            </a:xfrm>
          </p:grpSpPr>
          <p:sp>
            <p:nvSpPr>
              <p:cNvPr id="10" name="Google Shape;7029;p54"/>
              <p:cNvSpPr/>
              <p:nvPr/>
            </p:nvSpPr>
            <p:spPr>
              <a:xfrm>
                <a:off x="6796238" y="3311904"/>
                <a:ext cx="798025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68" h="16266" extrusionOk="0">
                    <a:moveTo>
                      <a:pt x="4679" y="0"/>
                    </a:moveTo>
                    <a:lnTo>
                      <a:pt x="0" y="8133"/>
                    </a:lnTo>
                    <a:lnTo>
                      <a:pt x="4679" y="16265"/>
                    </a:lnTo>
                    <a:lnTo>
                      <a:pt x="14094" y="16265"/>
                    </a:lnTo>
                    <a:lnTo>
                      <a:pt x="17913" y="9590"/>
                    </a:lnTo>
                    <a:lnTo>
                      <a:pt x="22591" y="1458"/>
                    </a:lnTo>
                    <a:lnTo>
                      <a:pt x="30301" y="1458"/>
                    </a:lnTo>
                    <a:lnTo>
                      <a:pt x="33522" y="7098"/>
                    </a:lnTo>
                    <a:lnTo>
                      <a:pt x="34367" y="5640"/>
                    </a:lnTo>
                    <a:lnTo>
                      <a:pt x="33522" y="4183"/>
                    </a:lnTo>
                    <a:lnTo>
                      <a:pt x="31146" y="0"/>
                    </a:lnTo>
                    <a:lnTo>
                      <a:pt x="21746" y="0"/>
                    </a:lnTo>
                    <a:lnTo>
                      <a:pt x="17067" y="8133"/>
                    </a:lnTo>
                    <a:lnTo>
                      <a:pt x="13234" y="14808"/>
                    </a:lnTo>
                    <a:lnTo>
                      <a:pt x="5524" y="14808"/>
                    </a:lnTo>
                    <a:lnTo>
                      <a:pt x="1706" y="8133"/>
                    </a:lnTo>
                    <a:lnTo>
                      <a:pt x="5524" y="1458"/>
                    </a:lnTo>
                    <a:lnTo>
                      <a:pt x="13234" y="1458"/>
                    </a:lnTo>
                    <a:lnTo>
                      <a:pt x="16455" y="7098"/>
                    </a:lnTo>
                    <a:lnTo>
                      <a:pt x="17301" y="5640"/>
                    </a:lnTo>
                    <a:lnTo>
                      <a:pt x="16455" y="4183"/>
                    </a:lnTo>
                    <a:lnTo>
                      <a:pt x="14094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solidFill>
                  <a:srgbClr val="FFFF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7030;p54"/>
              <p:cNvSpPr/>
              <p:nvPr/>
            </p:nvSpPr>
            <p:spPr>
              <a:xfrm>
                <a:off x="7628207" y="3311904"/>
                <a:ext cx="798350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82" h="16266" extrusionOk="0">
                    <a:moveTo>
                      <a:pt x="20288" y="0"/>
                    </a:moveTo>
                    <a:lnTo>
                      <a:pt x="16470" y="6675"/>
                    </a:lnTo>
                    <a:lnTo>
                      <a:pt x="11791" y="14808"/>
                    </a:lnTo>
                    <a:lnTo>
                      <a:pt x="4081" y="14808"/>
                    </a:lnTo>
                    <a:lnTo>
                      <a:pt x="860" y="9167"/>
                    </a:lnTo>
                    <a:lnTo>
                      <a:pt x="0" y="10625"/>
                    </a:lnTo>
                    <a:lnTo>
                      <a:pt x="860" y="12082"/>
                    </a:lnTo>
                    <a:lnTo>
                      <a:pt x="3221" y="16265"/>
                    </a:lnTo>
                    <a:lnTo>
                      <a:pt x="12637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858" y="1458"/>
                    </a:lnTo>
                    <a:lnTo>
                      <a:pt x="32677" y="8133"/>
                    </a:lnTo>
                    <a:lnTo>
                      <a:pt x="28858" y="14808"/>
                    </a:lnTo>
                    <a:lnTo>
                      <a:pt x="21134" y="14808"/>
                    </a:lnTo>
                    <a:lnTo>
                      <a:pt x="17927" y="9167"/>
                    </a:lnTo>
                    <a:lnTo>
                      <a:pt x="17067" y="10625"/>
                    </a:lnTo>
                    <a:lnTo>
                      <a:pt x="17927" y="12082"/>
                    </a:lnTo>
                    <a:lnTo>
                      <a:pt x="20288" y="16265"/>
                    </a:lnTo>
                    <a:lnTo>
                      <a:pt x="29703" y="16265"/>
                    </a:lnTo>
                    <a:lnTo>
                      <a:pt x="34382" y="8133"/>
                    </a:lnTo>
                    <a:lnTo>
                      <a:pt x="29703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solidFill>
                  <a:srgbClr val="FFFF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7031;p54"/>
              <p:cNvSpPr/>
              <p:nvPr/>
            </p:nvSpPr>
            <p:spPr>
              <a:xfrm>
                <a:off x="7229098" y="3311904"/>
                <a:ext cx="762823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2852" h="16266" extrusionOk="0">
                    <a:moveTo>
                      <a:pt x="20347" y="0"/>
                    </a:moveTo>
                    <a:lnTo>
                      <a:pt x="16455" y="6675"/>
                    </a:lnTo>
                    <a:lnTo>
                      <a:pt x="11850" y="14808"/>
                    </a:lnTo>
                    <a:lnTo>
                      <a:pt x="4125" y="14808"/>
                    </a:lnTo>
                    <a:lnTo>
                      <a:pt x="846" y="9167"/>
                    </a:lnTo>
                    <a:lnTo>
                      <a:pt x="0" y="10625"/>
                    </a:lnTo>
                    <a:lnTo>
                      <a:pt x="846" y="12082"/>
                    </a:lnTo>
                    <a:lnTo>
                      <a:pt x="3280" y="16265"/>
                    </a:lnTo>
                    <a:lnTo>
                      <a:pt x="12695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902" y="1458"/>
                    </a:lnTo>
                    <a:lnTo>
                      <a:pt x="32065" y="6981"/>
                    </a:lnTo>
                    <a:lnTo>
                      <a:pt x="32852" y="5524"/>
                    </a:lnTo>
                    <a:lnTo>
                      <a:pt x="29703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solidFill>
                  <a:srgbClr val="FFFF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4" r="-1"/>
          <a:stretch/>
        </p:blipFill>
        <p:spPr>
          <a:xfrm>
            <a:off x="1497237" y="1420868"/>
            <a:ext cx="407919" cy="2793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7" t="28247" r="35123" b="19355"/>
          <a:stretch/>
        </p:blipFill>
        <p:spPr>
          <a:xfrm>
            <a:off x="2714548" y="1396801"/>
            <a:ext cx="321883" cy="321883"/>
          </a:xfrm>
          <a:prstGeom prst="rect">
            <a:avLst/>
          </a:prstGeom>
        </p:spPr>
      </p:pic>
      <p:sp>
        <p:nvSpPr>
          <p:cNvPr id="18" name="Google Shape;7029;p54"/>
          <p:cNvSpPr/>
          <p:nvPr/>
        </p:nvSpPr>
        <p:spPr>
          <a:xfrm>
            <a:off x="227887" y="1302571"/>
            <a:ext cx="1158108" cy="539241"/>
          </a:xfrm>
          <a:custGeom>
            <a:avLst/>
            <a:gdLst/>
            <a:ahLst/>
            <a:cxnLst/>
            <a:rect l="l" t="t" r="r" b="b"/>
            <a:pathLst>
              <a:path w="34368" h="16266" extrusionOk="0">
                <a:moveTo>
                  <a:pt x="4679" y="0"/>
                </a:moveTo>
                <a:lnTo>
                  <a:pt x="0" y="8133"/>
                </a:lnTo>
                <a:lnTo>
                  <a:pt x="4679" y="16265"/>
                </a:lnTo>
                <a:lnTo>
                  <a:pt x="14094" y="16265"/>
                </a:lnTo>
                <a:lnTo>
                  <a:pt x="17913" y="9590"/>
                </a:lnTo>
                <a:lnTo>
                  <a:pt x="22591" y="1458"/>
                </a:lnTo>
                <a:lnTo>
                  <a:pt x="30301" y="1458"/>
                </a:lnTo>
                <a:lnTo>
                  <a:pt x="33522" y="7098"/>
                </a:lnTo>
                <a:lnTo>
                  <a:pt x="34367" y="5640"/>
                </a:lnTo>
                <a:lnTo>
                  <a:pt x="33522" y="4183"/>
                </a:lnTo>
                <a:lnTo>
                  <a:pt x="31146" y="0"/>
                </a:lnTo>
                <a:lnTo>
                  <a:pt x="21746" y="0"/>
                </a:lnTo>
                <a:lnTo>
                  <a:pt x="17067" y="8133"/>
                </a:lnTo>
                <a:lnTo>
                  <a:pt x="13234" y="14808"/>
                </a:lnTo>
                <a:lnTo>
                  <a:pt x="5524" y="14808"/>
                </a:lnTo>
                <a:lnTo>
                  <a:pt x="1706" y="8133"/>
                </a:lnTo>
                <a:lnTo>
                  <a:pt x="5524" y="1458"/>
                </a:lnTo>
                <a:lnTo>
                  <a:pt x="13234" y="1458"/>
                </a:lnTo>
                <a:lnTo>
                  <a:pt x="16455" y="7098"/>
                </a:lnTo>
                <a:lnTo>
                  <a:pt x="17301" y="5640"/>
                </a:lnTo>
                <a:lnTo>
                  <a:pt x="16455" y="4183"/>
                </a:lnTo>
                <a:lnTo>
                  <a:pt x="14094" y="0"/>
                </a:lnTo>
                <a:close/>
              </a:path>
            </a:pathLst>
          </a:custGeom>
          <a:solidFill>
            <a:srgbClr val="435D74"/>
          </a:solidFill>
          <a:ln>
            <a:solidFill>
              <a:srgbClr val="FFFF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" name="Google Shape;7027;p54"/>
          <p:cNvCxnSpPr/>
          <p:nvPr/>
        </p:nvCxnSpPr>
        <p:spPr>
          <a:xfrm rot="10800000">
            <a:off x="552330" y="1091868"/>
            <a:ext cx="0" cy="24371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22" name="Google Shape;8099;p57"/>
          <p:cNvSpPr/>
          <p:nvPr/>
        </p:nvSpPr>
        <p:spPr>
          <a:xfrm>
            <a:off x="236999" y="631767"/>
            <a:ext cx="693791" cy="384725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25,7 </a:t>
            </a:r>
            <a:endParaRPr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Google Shape;8099;p57"/>
          <p:cNvSpPr/>
          <p:nvPr/>
        </p:nvSpPr>
        <p:spPr>
          <a:xfrm>
            <a:off x="1353747" y="618919"/>
            <a:ext cx="693791" cy="384725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28,8 </a:t>
            </a:r>
            <a:endParaRPr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Google Shape;8099;p57"/>
          <p:cNvSpPr/>
          <p:nvPr/>
        </p:nvSpPr>
        <p:spPr>
          <a:xfrm>
            <a:off x="774748" y="2096853"/>
            <a:ext cx="693791" cy="384725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29,7 </a:t>
            </a:r>
            <a:endParaRPr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Google Shape;8099;p57"/>
          <p:cNvSpPr/>
          <p:nvPr/>
        </p:nvSpPr>
        <p:spPr>
          <a:xfrm>
            <a:off x="1943708" y="2096853"/>
            <a:ext cx="693791" cy="384725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29,49 </a:t>
            </a:r>
            <a:endParaRPr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Google Shape;8099;p57"/>
          <p:cNvSpPr/>
          <p:nvPr/>
        </p:nvSpPr>
        <p:spPr>
          <a:xfrm>
            <a:off x="2528593" y="636489"/>
            <a:ext cx="693791" cy="384725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16,3</a:t>
            </a:r>
            <a:endParaRPr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903;p52"/>
          <p:cNvSpPr/>
          <p:nvPr/>
        </p:nvSpPr>
        <p:spPr>
          <a:xfrm rot="5400000">
            <a:off x="1566507" y="-224560"/>
            <a:ext cx="337596" cy="1279326"/>
          </a:xfrm>
          <a:custGeom>
            <a:avLst/>
            <a:gdLst/>
            <a:ahLst/>
            <a:cxnLst/>
            <a:rect l="l" t="t" r="r" b="b"/>
            <a:pathLst>
              <a:path w="1739" h="2179" extrusionOk="0">
                <a:moveTo>
                  <a:pt x="1" y="1"/>
                </a:moveTo>
                <a:lnTo>
                  <a:pt x="1" y="2179"/>
                </a:lnTo>
                <a:lnTo>
                  <a:pt x="758" y="2179"/>
                </a:lnTo>
                <a:lnTo>
                  <a:pt x="1739" y="1090"/>
                </a:lnTo>
                <a:lnTo>
                  <a:pt x="758" y="1"/>
                </a:lnTo>
                <a:close/>
              </a:path>
            </a:pathLst>
          </a:custGeom>
          <a:noFill/>
          <a:ln w="12700" cap="flat" cmpd="sng">
            <a:solidFill>
              <a:srgbClr val="F57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" name="TextBox 27"/>
          <p:cNvSpPr txBox="1"/>
          <p:nvPr/>
        </p:nvSpPr>
        <p:spPr>
          <a:xfrm>
            <a:off x="1353747" y="232267"/>
            <a:ext cx="1022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Базовая, 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Google Shape;7023;p54"/>
          <p:cNvGrpSpPr/>
          <p:nvPr/>
        </p:nvGrpSpPr>
        <p:grpSpPr>
          <a:xfrm>
            <a:off x="6764793" y="1126317"/>
            <a:ext cx="2365949" cy="758548"/>
            <a:chOff x="6796238" y="3158297"/>
            <a:chExt cx="1630320" cy="531304"/>
          </a:xfrm>
        </p:grpSpPr>
        <p:cxnSp>
          <p:nvCxnSpPr>
            <p:cNvPr id="32" name="Google Shape;7026;p54"/>
            <p:cNvCxnSpPr/>
            <p:nvPr/>
          </p:nvCxnSpPr>
          <p:spPr>
            <a:xfrm rot="10800000">
              <a:off x="8196652" y="3170826"/>
              <a:ext cx="0" cy="169800"/>
            </a:xfrm>
            <a:prstGeom prst="straightConnector1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33" name="Google Shape;7027;p54"/>
            <p:cNvCxnSpPr/>
            <p:nvPr/>
          </p:nvCxnSpPr>
          <p:spPr>
            <a:xfrm rot="10800000">
              <a:off x="7411601" y="3158297"/>
              <a:ext cx="0" cy="170700"/>
            </a:xfrm>
            <a:prstGeom prst="straightConnector1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grpSp>
          <p:nvGrpSpPr>
            <p:cNvPr id="34" name="Google Shape;7028;p54"/>
            <p:cNvGrpSpPr/>
            <p:nvPr/>
          </p:nvGrpSpPr>
          <p:grpSpPr>
            <a:xfrm>
              <a:off x="6796238" y="3311904"/>
              <a:ext cx="1630320" cy="377697"/>
              <a:chOff x="6796238" y="3311904"/>
              <a:chExt cx="1630320" cy="377697"/>
            </a:xfrm>
          </p:grpSpPr>
          <p:sp>
            <p:nvSpPr>
              <p:cNvPr id="35" name="Google Shape;7029;p54"/>
              <p:cNvSpPr/>
              <p:nvPr/>
            </p:nvSpPr>
            <p:spPr>
              <a:xfrm>
                <a:off x="6796238" y="3311904"/>
                <a:ext cx="798025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68" h="16266" extrusionOk="0">
                    <a:moveTo>
                      <a:pt x="4679" y="0"/>
                    </a:moveTo>
                    <a:lnTo>
                      <a:pt x="0" y="8133"/>
                    </a:lnTo>
                    <a:lnTo>
                      <a:pt x="4679" y="16265"/>
                    </a:lnTo>
                    <a:lnTo>
                      <a:pt x="14094" y="16265"/>
                    </a:lnTo>
                    <a:lnTo>
                      <a:pt x="17913" y="9590"/>
                    </a:lnTo>
                    <a:lnTo>
                      <a:pt x="22591" y="1458"/>
                    </a:lnTo>
                    <a:lnTo>
                      <a:pt x="30301" y="1458"/>
                    </a:lnTo>
                    <a:lnTo>
                      <a:pt x="33522" y="7098"/>
                    </a:lnTo>
                    <a:lnTo>
                      <a:pt x="34367" y="5640"/>
                    </a:lnTo>
                    <a:lnTo>
                      <a:pt x="33522" y="4183"/>
                    </a:lnTo>
                    <a:lnTo>
                      <a:pt x="31146" y="0"/>
                    </a:lnTo>
                    <a:lnTo>
                      <a:pt x="21746" y="0"/>
                    </a:lnTo>
                    <a:lnTo>
                      <a:pt x="17067" y="8133"/>
                    </a:lnTo>
                    <a:lnTo>
                      <a:pt x="13234" y="14808"/>
                    </a:lnTo>
                    <a:lnTo>
                      <a:pt x="5524" y="14808"/>
                    </a:lnTo>
                    <a:lnTo>
                      <a:pt x="1706" y="8133"/>
                    </a:lnTo>
                    <a:lnTo>
                      <a:pt x="5524" y="1458"/>
                    </a:lnTo>
                    <a:lnTo>
                      <a:pt x="13234" y="1458"/>
                    </a:lnTo>
                    <a:lnTo>
                      <a:pt x="16455" y="7098"/>
                    </a:lnTo>
                    <a:lnTo>
                      <a:pt x="17301" y="5640"/>
                    </a:lnTo>
                    <a:lnTo>
                      <a:pt x="16455" y="4183"/>
                    </a:lnTo>
                    <a:lnTo>
                      <a:pt x="14094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solidFill>
                  <a:srgbClr val="FFFF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030;p54"/>
              <p:cNvSpPr/>
              <p:nvPr/>
            </p:nvSpPr>
            <p:spPr>
              <a:xfrm>
                <a:off x="7628208" y="3311904"/>
                <a:ext cx="798350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82" h="16266" extrusionOk="0">
                    <a:moveTo>
                      <a:pt x="20288" y="0"/>
                    </a:moveTo>
                    <a:lnTo>
                      <a:pt x="16470" y="6675"/>
                    </a:lnTo>
                    <a:lnTo>
                      <a:pt x="11791" y="14808"/>
                    </a:lnTo>
                    <a:lnTo>
                      <a:pt x="4081" y="14808"/>
                    </a:lnTo>
                    <a:lnTo>
                      <a:pt x="860" y="9167"/>
                    </a:lnTo>
                    <a:lnTo>
                      <a:pt x="0" y="10625"/>
                    </a:lnTo>
                    <a:lnTo>
                      <a:pt x="860" y="12082"/>
                    </a:lnTo>
                    <a:lnTo>
                      <a:pt x="3221" y="16265"/>
                    </a:lnTo>
                    <a:lnTo>
                      <a:pt x="12637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858" y="1458"/>
                    </a:lnTo>
                    <a:lnTo>
                      <a:pt x="32677" y="8133"/>
                    </a:lnTo>
                    <a:lnTo>
                      <a:pt x="28858" y="14808"/>
                    </a:lnTo>
                    <a:lnTo>
                      <a:pt x="21134" y="14808"/>
                    </a:lnTo>
                    <a:lnTo>
                      <a:pt x="17927" y="9167"/>
                    </a:lnTo>
                    <a:lnTo>
                      <a:pt x="17067" y="10625"/>
                    </a:lnTo>
                    <a:lnTo>
                      <a:pt x="17927" y="12082"/>
                    </a:lnTo>
                    <a:lnTo>
                      <a:pt x="20288" y="16265"/>
                    </a:lnTo>
                    <a:lnTo>
                      <a:pt x="29703" y="16265"/>
                    </a:lnTo>
                    <a:lnTo>
                      <a:pt x="34382" y="8133"/>
                    </a:lnTo>
                    <a:lnTo>
                      <a:pt x="29703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solidFill>
                  <a:srgbClr val="FFFF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031;p54"/>
              <p:cNvSpPr/>
              <p:nvPr/>
            </p:nvSpPr>
            <p:spPr>
              <a:xfrm>
                <a:off x="7229098" y="3311904"/>
                <a:ext cx="762823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2852" h="16266" extrusionOk="0">
                    <a:moveTo>
                      <a:pt x="20347" y="0"/>
                    </a:moveTo>
                    <a:lnTo>
                      <a:pt x="16455" y="6675"/>
                    </a:lnTo>
                    <a:lnTo>
                      <a:pt x="11850" y="14808"/>
                    </a:lnTo>
                    <a:lnTo>
                      <a:pt x="4125" y="14808"/>
                    </a:lnTo>
                    <a:lnTo>
                      <a:pt x="846" y="9167"/>
                    </a:lnTo>
                    <a:lnTo>
                      <a:pt x="0" y="10625"/>
                    </a:lnTo>
                    <a:lnTo>
                      <a:pt x="846" y="12082"/>
                    </a:lnTo>
                    <a:lnTo>
                      <a:pt x="3280" y="16265"/>
                    </a:lnTo>
                    <a:lnTo>
                      <a:pt x="12695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902" y="1458"/>
                    </a:lnTo>
                    <a:lnTo>
                      <a:pt x="32065" y="6981"/>
                    </a:lnTo>
                    <a:lnTo>
                      <a:pt x="32852" y="5524"/>
                    </a:lnTo>
                    <a:lnTo>
                      <a:pt x="29703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solidFill>
                  <a:srgbClr val="FFFF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" name="Google Shape;7029;p54"/>
          <p:cNvSpPr/>
          <p:nvPr/>
        </p:nvSpPr>
        <p:spPr>
          <a:xfrm>
            <a:off x="6184495" y="1345620"/>
            <a:ext cx="1158108" cy="539241"/>
          </a:xfrm>
          <a:custGeom>
            <a:avLst/>
            <a:gdLst/>
            <a:ahLst/>
            <a:cxnLst/>
            <a:rect l="l" t="t" r="r" b="b"/>
            <a:pathLst>
              <a:path w="34368" h="16266" extrusionOk="0">
                <a:moveTo>
                  <a:pt x="4679" y="0"/>
                </a:moveTo>
                <a:lnTo>
                  <a:pt x="0" y="8133"/>
                </a:lnTo>
                <a:lnTo>
                  <a:pt x="4679" y="16265"/>
                </a:lnTo>
                <a:lnTo>
                  <a:pt x="14094" y="16265"/>
                </a:lnTo>
                <a:lnTo>
                  <a:pt x="17913" y="9590"/>
                </a:lnTo>
                <a:lnTo>
                  <a:pt x="22591" y="1458"/>
                </a:lnTo>
                <a:lnTo>
                  <a:pt x="30301" y="1458"/>
                </a:lnTo>
                <a:lnTo>
                  <a:pt x="33522" y="7098"/>
                </a:lnTo>
                <a:lnTo>
                  <a:pt x="34367" y="5640"/>
                </a:lnTo>
                <a:lnTo>
                  <a:pt x="33522" y="4183"/>
                </a:lnTo>
                <a:lnTo>
                  <a:pt x="31146" y="0"/>
                </a:lnTo>
                <a:lnTo>
                  <a:pt x="21746" y="0"/>
                </a:lnTo>
                <a:lnTo>
                  <a:pt x="17067" y="8133"/>
                </a:lnTo>
                <a:lnTo>
                  <a:pt x="13234" y="14808"/>
                </a:lnTo>
                <a:lnTo>
                  <a:pt x="5524" y="14808"/>
                </a:lnTo>
                <a:lnTo>
                  <a:pt x="1706" y="8133"/>
                </a:lnTo>
                <a:lnTo>
                  <a:pt x="5524" y="1458"/>
                </a:lnTo>
                <a:lnTo>
                  <a:pt x="13234" y="1458"/>
                </a:lnTo>
                <a:lnTo>
                  <a:pt x="16455" y="7098"/>
                </a:lnTo>
                <a:lnTo>
                  <a:pt x="17301" y="5640"/>
                </a:lnTo>
                <a:lnTo>
                  <a:pt x="16455" y="4183"/>
                </a:lnTo>
                <a:lnTo>
                  <a:pt x="14094" y="0"/>
                </a:lnTo>
                <a:close/>
              </a:path>
            </a:pathLst>
          </a:custGeom>
          <a:solidFill>
            <a:srgbClr val="435D74"/>
          </a:solidFill>
          <a:ln>
            <a:solidFill>
              <a:srgbClr val="FFFF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" name="Google Shape;7027;p54"/>
          <p:cNvCxnSpPr/>
          <p:nvPr/>
        </p:nvCxnSpPr>
        <p:spPr>
          <a:xfrm flipV="1">
            <a:off x="6508865" y="1112857"/>
            <a:ext cx="4569" cy="214121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diamond" w="med" len="med"/>
          </a:ln>
        </p:spPr>
      </p:cxn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4" r="-1"/>
          <a:stretch/>
        </p:blipFill>
        <p:spPr>
          <a:xfrm>
            <a:off x="7451632" y="1475563"/>
            <a:ext cx="407919" cy="279353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7" t="28247" r="35123" b="19355"/>
          <a:stretch/>
        </p:blipFill>
        <p:spPr>
          <a:xfrm>
            <a:off x="8654424" y="1464440"/>
            <a:ext cx="321883" cy="321883"/>
          </a:xfrm>
          <a:prstGeom prst="rect">
            <a:avLst/>
          </a:prstGeom>
        </p:spPr>
      </p:pic>
      <p:cxnSp>
        <p:nvCxnSpPr>
          <p:cNvPr id="46" name="Google Shape;7027;p54"/>
          <p:cNvCxnSpPr/>
          <p:nvPr/>
        </p:nvCxnSpPr>
        <p:spPr>
          <a:xfrm flipV="1">
            <a:off x="7091175" y="1121172"/>
            <a:ext cx="12882" cy="205806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48" name="Google Shape;7027;p54"/>
          <p:cNvCxnSpPr/>
          <p:nvPr/>
        </p:nvCxnSpPr>
        <p:spPr>
          <a:xfrm flipV="1">
            <a:off x="8238277" y="1131384"/>
            <a:ext cx="12882" cy="23720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51" name="Прямая соединительная линия 50"/>
          <p:cNvCxnSpPr/>
          <p:nvPr/>
        </p:nvCxnSpPr>
        <p:spPr>
          <a:xfrm>
            <a:off x="6511149" y="1093167"/>
            <a:ext cx="2304216" cy="4305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Google Shape;8099;p57"/>
          <p:cNvSpPr/>
          <p:nvPr/>
        </p:nvSpPr>
        <p:spPr>
          <a:xfrm>
            <a:off x="7308694" y="646486"/>
            <a:ext cx="693791" cy="384725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% </a:t>
            </a:r>
            <a:endParaRPr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Google Shape;903;p52"/>
          <p:cNvSpPr/>
          <p:nvPr/>
        </p:nvSpPr>
        <p:spPr>
          <a:xfrm rot="5400000">
            <a:off x="7486792" y="-232720"/>
            <a:ext cx="337596" cy="1279326"/>
          </a:xfrm>
          <a:custGeom>
            <a:avLst/>
            <a:gdLst/>
            <a:ahLst/>
            <a:cxnLst/>
            <a:rect l="l" t="t" r="r" b="b"/>
            <a:pathLst>
              <a:path w="1739" h="2179" extrusionOk="0">
                <a:moveTo>
                  <a:pt x="1" y="1"/>
                </a:moveTo>
                <a:lnTo>
                  <a:pt x="1" y="2179"/>
                </a:lnTo>
                <a:lnTo>
                  <a:pt x="758" y="2179"/>
                </a:lnTo>
                <a:lnTo>
                  <a:pt x="1739" y="1090"/>
                </a:lnTo>
                <a:lnTo>
                  <a:pt x="758" y="1"/>
                </a:lnTo>
                <a:close/>
              </a:path>
            </a:pathLst>
          </a:custGeom>
          <a:noFill/>
          <a:ln w="12700" cap="flat" cmpd="sng">
            <a:solidFill>
              <a:srgbClr val="F57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TextBox 53"/>
          <p:cNvSpPr txBox="1"/>
          <p:nvPr/>
        </p:nvSpPr>
        <p:spPr>
          <a:xfrm>
            <a:off x="7189138" y="201590"/>
            <a:ext cx="1022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Семейная, 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Google Shape;7715;p56"/>
          <p:cNvGrpSpPr/>
          <p:nvPr/>
        </p:nvGrpSpPr>
        <p:grpSpPr>
          <a:xfrm rot="5400000">
            <a:off x="690096" y="3292532"/>
            <a:ext cx="1354472" cy="1760917"/>
            <a:chOff x="3348603" y="1234353"/>
            <a:chExt cx="517155" cy="697986"/>
          </a:xfrm>
        </p:grpSpPr>
        <p:sp>
          <p:nvSpPr>
            <p:cNvPr id="67" name="Google Shape;7718;p56"/>
            <p:cNvSpPr/>
            <p:nvPr/>
          </p:nvSpPr>
          <p:spPr>
            <a:xfrm>
              <a:off x="3611044" y="1260971"/>
              <a:ext cx="203932" cy="188217"/>
            </a:xfrm>
            <a:custGeom>
              <a:avLst/>
              <a:gdLst/>
              <a:ahLst/>
              <a:cxnLst/>
              <a:rect l="l" t="t" r="r" b="b"/>
              <a:pathLst>
                <a:path w="3304" h="3152" extrusionOk="0">
                  <a:moveTo>
                    <a:pt x="1658" y="1"/>
                  </a:moveTo>
                  <a:cubicBezTo>
                    <a:pt x="853" y="1"/>
                    <a:pt x="162" y="612"/>
                    <a:pt x="87" y="1428"/>
                  </a:cubicBezTo>
                  <a:cubicBezTo>
                    <a:pt x="1" y="2294"/>
                    <a:pt x="635" y="3058"/>
                    <a:pt x="1501" y="3145"/>
                  </a:cubicBezTo>
                  <a:cubicBezTo>
                    <a:pt x="1550" y="3149"/>
                    <a:pt x="1598" y="3151"/>
                    <a:pt x="1647" y="3151"/>
                  </a:cubicBezTo>
                  <a:cubicBezTo>
                    <a:pt x="2451" y="3151"/>
                    <a:pt x="3142" y="2540"/>
                    <a:pt x="3217" y="1724"/>
                  </a:cubicBezTo>
                  <a:cubicBezTo>
                    <a:pt x="3304" y="858"/>
                    <a:pt x="2669" y="94"/>
                    <a:pt x="1804" y="7"/>
                  </a:cubicBezTo>
                  <a:cubicBezTo>
                    <a:pt x="1755" y="3"/>
                    <a:pt x="1706" y="1"/>
                    <a:pt x="165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C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720;p56"/>
            <p:cNvSpPr/>
            <p:nvPr/>
          </p:nvSpPr>
          <p:spPr>
            <a:xfrm>
              <a:off x="3543433" y="1234353"/>
              <a:ext cx="322325" cy="285958"/>
            </a:xfrm>
            <a:custGeom>
              <a:avLst/>
              <a:gdLst/>
              <a:ahLst/>
              <a:cxnLst/>
              <a:rect l="l" t="t" r="r" b="b"/>
              <a:pathLst>
                <a:path w="6564" h="5824" extrusionOk="0">
                  <a:moveTo>
                    <a:pt x="3329" y="0"/>
                  </a:moveTo>
                  <a:cubicBezTo>
                    <a:pt x="1439" y="0"/>
                    <a:pt x="206" y="2117"/>
                    <a:pt x="1255" y="3790"/>
                  </a:cubicBezTo>
                  <a:lnTo>
                    <a:pt x="0" y="5038"/>
                  </a:lnTo>
                  <a:lnTo>
                    <a:pt x="786" y="5824"/>
                  </a:lnTo>
                  <a:lnTo>
                    <a:pt x="2034" y="4569"/>
                  </a:lnTo>
                  <a:cubicBezTo>
                    <a:pt x="2441" y="4823"/>
                    <a:pt x="2897" y="4947"/>
                    <a:pt x="3350" y="4947"/>
                  </a:cubicBezTo>
                  <a:cubicBezTo>
                    <a:pt x="3989" y="4947"/>
                    <a:pt x="4622" y="4700"/>
                    <a:pt x="5099" y="4223"/>
                  </a:cubicBezTo>
                  <a:cubicBezTo>
                    <a:pt x="6563" y="2758"/>
                    <a:pt x="5683" y="248"/>
                    <a:pt x="3628" y="18"/>
                  </a:cubicBezTo>
                  <a:cubicBezTo>
                    <a:pt x="3527" y="6"/>
                    <a:pt x="3427" y="0"/>
                    <a:pt x="332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" name="Google Shape;7722;p56"/>
            <p:cNvGrpSpPr/>
            <p:nvPr/>
          </p:nvGrpSpPr>
          <p:grpSpPr>
            <a:xfrm>
              <a:off x="3545329" y="1646528"/>
              <a:ext cx="293746" cy="285811"/>
              <a:chOff x="3730650" y="1982800"/>
              <a:chExt cx="149550" cy="145525"/>
            </a:xfrm>
          </p:grpSpPr>
          <p:sp>
            <p:nvSpPr>
              <p:cNvPr id="62" name="Google Shape;7723;p56"/>
              <p:cNvSpPr/>
              <p:nvPr/>
            </p:nvSpPr>
            <p:spPr>
              <a:xfrm>
                <a:off x="3730650" y="1982800"/>
                <a:ext cx="149550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2" h="5821" extrusionOk="0">
                    <a:moveTo>
                      <a:pt x="786" y="0"/>
                    </a:moveTo>
                    <a:lnTo>
                      <a:pt x="0" y="787"/>
                    </a:lnTo>
                    <a:lnTo>
                      <a:pt x="1255" y="2034"/>
                    </a:lnTo>
                    <a:cubicBezTo>
                      <a:pt x="642" y="3008"/>
                      <a:pt x="786" y="4277"/>
                      <a:pt x="1601" y="5092"/>
                    </a:cubicBezTo>
                    <a:cubicBezTo>
                      <a:pt x="2102" y="5593"/>
                      <a:pt x="2724" y="5821"/>
                      <a:pt x="3335" y="5821"/>
                    </a:cubicBezTo>
                    <a:cubicBezTo>
                      <a:pt x="4512" y="5821"/>
                      <a:pt x="5649" y="4979"/>
                      <a:pt x="5806" y="3621"/>
                    </a:cubicBezTo>
                    <a:cubicBezTo>
                      <a:pt x="5981" y="2058"/>
                      <a:pt x="4723" y="867"/>
                      <a:pt x="3339" y="867"/>
                    </a:cubicBezTo>
                    <a:cubicBezTo>
                      <a:pt x="2903" y="867"/>
                      <a:pt x="2454" y="985"/>
                      <a:pt x="2034" y="1248"/>
                    </a:cubicBezTo>
                    <a:lnTo>
                      <a:pt x="78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7724;p56"/>
              <p:cNvSpPr/>
              <p:nvPr/>
            </p:nvSpPr>
            <p:spPr>
              <a:xfrm>
                <a:off x="3761565" y="2018209"/>
                <a:ext cx="108907" cy="96243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0" extrusionOk="0">
                    <a:moveTo>
                      <a:pt x="1740" y="0"/>
                    </a:moveTo>
                    <a:cubicBezTo>
                      <a:pt x="1022" y="0"/>
                      <a:pt x="376" y="485"/>
                      <a:pt x="203" y="1209"/>
                    </a:cubicBezTo>
                    <a:cubicBezTo>
                      <a:pt x="1" y="2060"/>
                      <a:pt x="527" y="2904"/>
                      <a:pt x="1371" y="3106"/>
                    </a:cubicBezTo>
                    <a:cubicBezTo>
                      <a:pt x="1493" y="3135"/>
                      <a:pt x="1615" y="3149"/>
                      <a:pt x="1735" y="3149"/>
                    </a:cubicBezTo>
                    <a:cubicBezTo>
                      <a:pt x="2447" y="3149"/>
                      <a:pt x="3095" y="2660"/>
                      <a:pt x="3268" y="1938"/>
                    </a:cubicBezTo>
                    <a:cubicBezTo>
                      <a:pt x="3463" y="1094"/>
                      <a:pt x="2943" y="243"/>
                      <a:pt x="2099" y="41"/>
                    </a:cubicBezTo>
                    <a:cubicBezTo>
                      <a:pt x="1979" y="13"/>
                      <a:pt x="1858" y="0"/>
                      <a:pt x="17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B1FB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725;p56"/>
            <p:cNvGrpSpPr/>
            <p:nvPr/>
          </p:nvGrpSpPr>
          <p:grpSpPr>
            <a:xfrm>
              <a:off x="3348603" y="1415046"/>
              <a:ext cx="294384" cy="284387"/>
              <a:chOff x="3630494" y="1864938"/>
              <a:chExt cx="149875" cy="144800"/>
            </a:xfrm>
          </p:grpSpPr>
          <p:sp>
            <p:nvSpPr>
              <p:cNvPr id="60" name="Google Shape;7726;p56"/>
              <p:cNvSpPr/>
              <p:nvPr/>
            </p:nvSpPr>
            <p:spPr>
              <a:xfrm>
                <a:off x="3630494" y="1864938"/>
                <a:ext cx="149875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5995" h="5792" extrusionOk="0">
                    <a:moveTo>
                      <a:pt x="5251" y="0"/>
                    </a:moveTo>
                    <a:lnTo>
                      <a:pt x="4025" y="1226"/>
                    </a:lnTo>
                    <a:cubicBezTo>
                      <a:pt x="3619" y="974"/>
                      <a:pt x="3165" y="852"/>
                      <a:pt x="2716" y="852"/>
                    </a:cubicBezTo>
                    <a:cubicBezTo>
                      <a:pt x="1986" y="852"/>
                      <a:pt x="1267" y="1174"/>
                      <a:pt x="780" y="1782"/>
                    </a:cubicBezTo>
                    <a:cubicBezTo>
                      <a:pt x="1" y="2770"/>
                      <a:pt x="80" y="4183"/>
                      <a:pt x="967" y="5070"/>
                    </a:cubicBezTo>
                    <a:cubicBezTo>
                      <a:pt x="1449" y="5548"/>
                      <a:pt x="2082" y="5792"/>
                      <a:pt x="2716" y="5792"/>
                    </a:cubicBezTo>
                    <a:cubicBezTo>
                      <a:pt x="3259" y="5792"/>
                      <a:pt x="3804" y="5613"/>
                      <a:pt x="4256" y="5251"/>
                    </a:cubicBezTo>
                    <a:cubicBezTo>
                      <a:pt x="5237" y="4472"/>
                      <a:pt x="5475" y="3073"/>
                      <a:pt x="4811" y="2012"/>
                    </a:cubicBezTo>
                    <a:lnTo>
                      <a:pt x="5994" y="822"/>
                    </a:lnTo>
                    <a:cubicBezTo>
                      <a:pt x="5872" y="736"/>
                      <a:pt x="5756" y="642"/>
                      <a:pt x="5655" y="541"/>
                    </a:cubicBezTo>
                    <a:cubicBezTo>
                      <a:pt x="5497" y="382"/>
                      <a:pt x="5360" y="202"/>
                      <a:pt x="525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37495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27;p56"/>
              <p:cNvSpPr/>
              <p:nvPr/>
            </p:nvSpPr>
            <p:spPr>
              <a:xfrm>
                <a:off x="3646739" y="1895769"/>
                <a:ext cx="102854" cy="101216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2" extrusionOk="0">
                    <a:moveTo>
                      <a:pt x="1733" y="0"/>
                    </a:moveTo>
                    <a:cubicBezTo>
                      <a:pt x="1018" y="0"/>
                      <a:pt x="375" y="490"/>
                      <a:pt x="203" y="1212"/>
                    </a:cubicBezTo>
                    <a:cubicBezTo>
                      <a:pt x="1" y="2056"/>
                      <a:pt x="520" y="2907"/>
                      <a:pt x="1371" y="3109"/>
                    </a:cubicBezTo>
                    <a:cubicBezTo>
                      <a:pt x="1493" y="3138"/>
                      <a:pt x="1615" y="3152"/>
                      <a:pt x="1735" y="3152"/>
                    </a:cubicBezTo>
                    <a:cubicBezTo>
                      <a:pt x="2447" y="3152"/>
                      <a:pt x="3094" y="2662"/>
                      <a:pt x="3261" y="1940"/>
                    </a:cubicBezTo>
                    <a:cubicBezTo>
                      <a:pt x="3463" y="1096"/>
                      <a:pt x="2943" y="245"/>
                      <a:pt x="2099" y="43"/>
                    </a:cubicBezTo>
                    <a:cubicBezTo>
                      <a:pt x="1976" y="14"/>
                      <a:pt x="1854" y="0"/>
                      <a:pt x="173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5"/>
          <a:srcRect r="64790"/>
          <a:stretch/>
        </p:blipFill>
        <p:spPr>
          <a:xfrm>
            <a:off x="655494" y="4275139"/>
            <a:ext cx="293321" cy="337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4" r="-1"/>
          <a:stretch/>
        </p:blipFill>
        <p:spPr>
          <a:xfrm>
            <a:off x="1739255" y="4304173"/>
            <a:ext cx="407919" cy="279353"/>
          </a:xfrm>
          <a:prstGeom prst="rect">
            <a:avLst/>
          </a:prstGeom>
        </p:spPr>
      </p:pic>
      <p:sp>
        <p:nvSpPr>
          <p:cNvPr id="71" name="Google Shape;903;p52"/>
          <p:cNvSpPr/>
          <p:nvPr/>
        </p:nvSpPr>
        <p:spPr>
          <a:xfrm rot="5400000">
            <a:off x="1162289" y="2461262"/>
            <a:ext cx="473196" cy="1419504"/>
          </a:xfrm>
          <a:custGeom>
            <a:avLst/>
            <a:gdLst/>
            <a:ahLst/>
            <a:cxnLst/>
            <a:rect l="l" t="t" r="r" b="b"/>
            <a:pathLst>
              <a:path w="1739" h="2179" extrusionOk="0">
                <a:moveTo>
                  <a:pt x="1" y="1"/>
                </a:moveTo>
                <a:lnTo>
                  <a:pt x="1" y="2179"/>
                </a:lnTo>
                <a:lnTo>
                  <a:pt x="758" y="2179"/>
                </a:lnTo>
                <a:lnTo>
                  <a:pt x="1739" y="1090"/>
                </a:lnTo>
                <a:lnTo>
                  <a:pt x="758" y="1"/>
                </a:lnTo>
                <a:close/>
              </a:path>
            </a:pathLst>
          </a:custGeom>
          <a:noFill/>
          <a:ln w="12700" cap="flat" cmpd="sng">
            <a:solidFill>
              <a:srgbClr val="F57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849144" y="2966841"/>
            <a:ext cx="14127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Военная от 6 %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Google Shape;903;p52"/>
          <p:cNvSpPr/>
          <p:nvPr/>
        </p:nvSpPr>
        <p:spPr>
          <a:xfrm rot="5400000">
            <a:off x="7558477" y="1504678"/>
            <a:ext cx="442288" cy="1885131"/>
          </a:xfrm>
          <a:custGeom>
            <a:avLst/>
            <a:gdLst/>
            <a:ahLst/>
            <a:cxnLst/>
            <a:rect l="l" t="t" r="r" b="b"/>
            <a:pathLst>
              <a:path w="1739" h="2179" extrusionOk="0">
                <a:moveTo>
                  <a:pt x="1" y="1"/>
                </a:moveTo>
                <a:lnTo>
                  <a:pt x="1" y="2179"/>
                </a:lnTo>
                <a:lnTo>
                  <a:pt x="758" y="2179"/>
                </a:lnTo>
                <a:lnTo>
                  <a:pt x="1739" y="1090"/>
                </a:lnTo>
                <a:lnTo>
                  <a:pt x="758" y="1"/>
                </a:lnTo>
                <a:close/>
              </a:path>
            </a:pathLst>
          </a:custGeom>
          <a:noFill/>
          <a:ln w="12700" cap="flat" cmpd="sng">
            <a:solidFill>
              <a:srgbClr val="F57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TextBox 73"/>
          <p:cNvSpPr txBox="1"/>
          <p:nvPr/>
        </p:nvSpPr>
        <p:spPr>
          <a:xfrm>
            <a:off x="6977841" y="2209302"/>
            <a:ext cx="1763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IT-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специалистов, 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5" name="Google Shape;7715;p56"/>
          <p:cNvGrpSpPr/>
          <p:nvPr/>
        </p:nvGrpSpPr>
        <p:grpSpPr>
          <a:xfrm>
            <a:off x="6758588" y="2830842"/>
            <a:ext cx="2090578" cy="1835532"/>
            <a:chOff x="3348603" y="1236445"/>
            <a:chExt cx="749890" cy="700987"/>
          </a:xfrm>
        </p:grpSpPr>
        <p:grpSp>
          <p:nvGrpSpPr>
            <p:cNvPr id="76" name="Google Shape;7716;p56"/>
            <p:cNvGrpSpPr/>
            <p:nvPr/>
          </p:nvGrpSpPr>
          <p:grpSpPr>
            <a:xfrm>
              <a:off x="3583779" y="1236445"/>
              <a:ext cx="293795" cy="285811"/>
              <a:chOff x="3750225" y="1774000"/>
              <a:chExt cx="149575" cy="145525"/>
            </a:xfrm>
          </p:grpSpPr>
          <p:sp>
            <p:nvSpPr>
              <p:cNvPr id="86" name="Google Shape;7717;p56"/>
              <p:cNvSpPr/>
              <p:nvPr/>
            </p:nvSpPr>
            <p:spPr>
              <a:xfrm>
                <a:off x="3750225" y="1774000"/>
                <a:ext cx="149575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5821" extrusionOk="0">
                    <a:moveTo>
                      <a:pt x="2652" y="1"/>
                    </a:moveTo>
                    <a:cubicBezTo>
                      <a:pt x="1473" y="1"/>
                      <a:pt x="333" y="843"/>
                      <a:pt x="176" y="2200"/>
                    </a:cubicBezTo>
                    <a:cubicBezTo>
                      <a:pt x="1" y="3763"/>
                      <a:pt x="1259" y="4955"/>
                      <a:pt x="2643" y="4955"/>
                    </a:cubicBezTo>
                    <a:cubicBezTo>
                      <a:pt x="3079" y="4955"/>
                      <a:pt x="3528" y="4836"/>
                      <a:pt x="3948" y="4573"/>
                    </a:cubicBezTo>
                    <a:lnTo>
                      <a:pt x="5203" y="5821"/>
                    </a:lnTo>
                    <a:lnTo>
                      <a:pt x="5982" y="5035"/>
                    </a:lnTo>
                    <a:lnTo>
                      <a:pt x="4735" y="3787"/>
                    </a:lnTo>
                    <a:cubicBezTo>
                      <a:pt x="5340" y="2813"/>
                      <a:pt x="5196" y="1544"/>
                      <a:pt x="4388" y="729"/>
                    </a:cubicBezTo>
                    <a:cubicBezTo>
                      <a:pt x="3888" y="228"/>
                      <a:pt x="3265" y="1"/>
                      <a:pt x="2652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B0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718;p56"/>
              <p:cNvSpPr/>
              <p:nvPr/>
            </p:nvSpPr>
            <p:spPr>
              <a:xfrm>
                <a:off x="3771573" y="1790466"/>
                <a:ext cx="91786" cy="95645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3152" extrusionOk="0">
                    <a:moveTo>
                      <a:pt x="1658" y="1"/>
                    </a:moveTo>
                    <a:cubicBezTo>
                      <a:pt x="853" y="1"/>
                      <a:pt x="162" y="612"/>
                      <a:pt x="87" y="1428"/>
                    </a:cubicBezTo>
                    <a:cubicBezTo>
                      <a:pt x="1" y="2294"/>
                      <a:pt x="635" y="3058"/>
                      <a:pt x="1501" y="3145"/>
                    </a:cubicBezTo>
                    <a:cubicBezTo>
                      <a:pt x="1550" y="3149"/>
                      <a:pt x="1598" y="3151"/>
                      <a:pt x="1647" y="3151"/>
                    </a:cubicBezTo>
                    <a:cubicBezTo>
                      <a:pt x="2451" y="3151"/>
                      <a:pt x="3142" y="2540"/>
                      <a:pt x="3217" y="1724"/>
                    </a:cubicBezTo>
                    <a:cubicBezTo>
                      <a:pt x="3304" y="858"/>
                      <a:pt x="2669" y="94"/>
                      <a:pt x="1804" y="7"/>
                    </a:cubicBezTo>
                    <a:cubicBezTo>
                      <a:pt x="1755" y="3"/>
                      <a:pt x="1706" y="1"/>
                      <a:pt x="165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B1FB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19;p56"/>
            <p:cNvGrpSpPr/>
            <p:nvPr/>
          </p:nvGrpSpPr>
          <p:grpSpPr>
            <a:xfrm>
              <a:off x="3776168" y="1465400"/>
              <a:ext cx="322325" cy="285958"/>
              <a:chOff x="3848173" y="1890576"/>
              <a:chExt cx="164100" cy="145600"/>
            </a:xfrm>
          </p:grpSpPr>
          <p:sp>
            <p:nvSpPr>
              <p:cNvPr id="84" name="Google Shape;7720;p56"/>
              <p:cNvSpPr/>
              <p:nvPr/>
            </p:nvSpPr>
            <p:spPr>
              <a:xfrm>
                <a:off x="3848173" y="1890576"/>
                <a:ext cx="164100" cy="145600"/>
              </a:xfrm>
              <a:custGeom>
                <a:avLst/>
                <a:gdLst/>
                <a:ahLst/>
                <a:cxnLst/>
                <a:rect l="l" t="t" r="r" b="b"/>
                <a:pathLst>
                  <a:path w="6564" h="5824" extrusionOk="0">
                    <a:moveTo>
                      <a:pt x="3329" y="0"/>
                    </a:moveTo>
                    <a:cubicBezTo>
                      <a:pt x="1439" y="0"/>
                      <a:pt x="206" y="2117"/>
                      <a:pt x="1255" y="3790"/>
                    </a:cubicBezTo>
                    <a:lnTo>
                      <a:pt x="0" y="5038"/>
                    </a:lnTo>
                    <a:lnTo>
                      <a:pt x="786" y="5824"/>
                    </a:lnTo>
                    <a:lnTo>
                      <a:pt x="2034" y="4569"/>
                    </a:lnTo>
                    <a:cubicBezTo>
                      <a:pt x="2441" y="4823"/>
                      <a:pt x="2897" y="4947"/>
                      <a:pt x="3350" y="4947"/>
                    </a:cubicBezTo>
                    <a:cubicBezTo>
                      <a:pt x="3989" y="4947"/>
                      <a:pt x="4622" y="4700"/>
                      <a:pt x="5099" y="4223"/>
                    </a:cubicBezTo>
                    <a:cubicBezTo>
                      <a:pt x="6563" y="2758"/>
                      <a:pt x="5683" y="248"/>
                      <a:pt x="3628" y="18"/>
                    </a:cubicBezTo>
                    <a:cubicBezTo>
                      <a:pt x="3527" y="6"/>
                      <a:pt x="3427" y="0"/>
                      <a:pt x="332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0B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21;p56"/>
              <p:cNvSpPr/>
              <p:nvPr/>
            </p:nvSpPr>
            <p:spPr>
              <a:xfrm>
                <a:off x="3879495" y="1908987"/>
                <a:ext cx="105465" cy="90882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3148" extrusionOk="0">
                    <a:moveTo>
                      <a:pt x="1788" y="0"/>
                    </a:moveTo>
                    <a:cubicBezTo>
                      <a:pt x="1172" y="0"/>
                      <a:pt x="587" y="366"/>
                      <a:pt x="332" y="968"/>
                    </a:cubicBezTo>
                    <a:cubicBezTo>
                      <a:pt x="0" y="1769"/>
                      <a:pt x="383" y="2692"/>
                      <a:pt x="1183" y="3024"/>
                    </a:cubicBezTo>
                    <a:cubicBezTo>
                      <a:pt x="1382" y="3108"/>
                      <a:pt x="1588" y="3147"/>
                      <a:pt x="1790" y="3147"/>
                    </a:cubicBezTo>
                    <a:cubicBezTo>
                      <a:pt x="2405" y="3147"/>
                      <a:pt x="2989" y="2782"/>
                      <a:pt x="3239" y="2180"/>
                    </a:cubicBezTo>
                    <a:cubicBezTo>
                      <a:pt x="3578" y="1379"/>
                      <a:pt x="3195" y="456"/>
                      <a:pt x="2395" y="124"/>
                    </a:cubicBezTo>
                    <a:cubicBezTo>
                      <a:pt x="2196" y="40"/>
                      <a:pt x="1990" y="0"/>
                      <a:pt x="178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722;p56"/>
            <p:cNvGrpSpPr/>
            <p:nvPr/>
          </p:nvGrpSpPr>
          <p:grpSpPr>
            <a:xfrm>
              <a:off x="3539593" y="1651621"/>
              <a:ext cx="293746" cy="285811"/>
              <a:chOff x="3727730" y="1985393"/>
              <a:chExt cx="149550" cy="145525"/>
            </a:xfrm>
          </p:grpSpPr>
          <p:sp>
            <p:nvSpPr>
              <p:cNvPr id="82" name="Google Shape;7723;p56"/>
              <p:cNvSpPr/>
              <p:nvPr/>
            </p:nvSpPr>
            <p:spPr>
              <a:xfrm>
                <a:off x="3727730" y="1985393"/>
                <a:ext cx="149550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2" h="5821" extrusionOk="0">
                    <a:moveTo>
                      <a:pt x="786" y="0"/>
                    </a:moveTo>
                    <a:lnTo>
                      <a:pt x="0" y="787"/>
                    </a:lnTo>
                    <a:lnTo>
                      <a:pt x="1255" y="2034"/>
                    </a:lnTo>
                    <a:cubicBezTo>
                      <a:pt x="642" y="3008"/>
                      <a:pt x="786" y="4277"/>
                      <a:pt x="1601" y="5092"/>
                    </a:cubicBezTo>
                    <a:cubicBezTo>
                      <a:pt x="2102" y="5593"/>
                      <a:pt x="2724" y="5821"/>
                      <a:pt x="3335" y="5821"/>
                    </a:cubicBezTo>
                    <a:cubicBezTo>
                      <a:pt x="4512" y="5821"/>
                      <a:pt x="5649" y="4979"/>
                      <a:pt x="5806" y="3621"/>
                    </a:cubicBezTo>
                    <a:cubicBezTo>
                      <a:pt x="5981" y="2058"/>
                      <a:pt x="4723" y="867"/>
                      <a:pt x="3339" y="867"/>
                    </a:cubicBezTo>
                    <a:cubicBezTo>
                      <a:pt x="2903" y="867"/>
                      <a:pt x="2454" y="985"/>
                      <a:pt x="2034" y="1248"/>
                    </a:cubicBezTo>
                    <a:lnTo>
                      <a:pt x="78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9966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24;p56"/>
              <p:cNvSpPr/>
              <p:nvPr/>
            </p:nvSpPr>
            <p:spPr>
              <a:xfrm>
                <a:off x="3771925" y="2027231"/>
                <a:ext cx="86575" cy="7875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0" extrusionOk="0">
                    <a:moveTo>
                      <a:pt x="1740" y="0"/>
                    </a:moveTo>
                    <a:cubicBezTo>
                      <a:pt x="1022" y="0"/>
                      <a:pt x="376" y="485"/>
                      <a:pt x="203" y="1209"/>
                    </a:cubicBezTo>
                    <a:cubicBezTo>
                      <a:pt x="1" y="2060"/>
                      <a:pt x="527" y="2904"/>
                      <a:pt x="1371" y="3106"/>
                    </a:cubicBezTo>
                    <a:cubicBezTo>
                      <a:pt x="1493" y="3135"/>
                      <a:pt x="1615" y="3149"/>
                      <a:pt x="1735" y="3149"/>
                    </a:cubicBezTo>
                    <a:cubicBezTo>
                      <a:pt x="2447" y="3149"/>
                      <a:pt x="3095" y="2660"/>
                      <a:pt x="3268" y="1938"/>
                    </a:cubicBezTo>
                    <a:cubicBezTo>
                      <a:pt x="3463" y="1094"/>
                      <a:pt x="2943" y="243"/>
                      <a:pt x="2099" y="41"/>
                    </a:cubicBezTo>
                    <a:cubicBezTo>
                      <a:pt x="1979" y="13"/>
                      <a:pt x="1858" y="0"/>
                      <a:pt x="17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66C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" name="Google Shape;7725;p56"/>
            <p:cNvGrpSpPr/>
            <p:nvPr/>
          </p:nvGrpSpPr>
          <p:grpSpPr>
            <a:xfrm>
              <a:off x="3348603" y="1415046"/>
              <a:ext cx="294384" cy="284387"/>
              <a:chOff x="3630494" y="1864938"/>
              <a:chExt cx="149875" cy="144800"/>
            </a:xfrm>
          </p:grpSpPr>
          <p:sp>
            <p:nvSpPr>
              <p:cNvPr id="80" name="Google Shape;7726;p56"/>
              <p:cNvSpPr/>
              <p:nvPr/>
            </p:nvSpPr>
            <p:spPr>
              <a:xfrm>
                <a:off x="3630494" y="1864938"/>
                <a:ext cx="149875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5995" h="5792" extrusionOk="0">
                    <a:moveTo>
                      <a:pt x="5251" y="0"/>
                    </a:moveTo>
                    <a:lnTo>
                      <a:pt x="4025" y="1226"/>
                    </a:lnTo>
                    <a:cubicBezTo>
                      <a:pt x="3619" y="974"/>
                      <a:pt x="3165" y="852"/>
                      <a:pt x="2716" y="852"/>
                    </a:cubicBezTo>
                    <a:cubicBezTo>
                      <a:pt x="1986" y="852"/>
                      <a:pt x="1267" y="1174"/>
                      <a:pt x="780" y="1782"/>
                    </a:cubicBezTo>
                    <a:cubicBezTo>
                      <a:pt x="1" y="2770"/>
                      <a:pt x="80" y="4183"/>
                      <a:pt x="967" y="5070"/>
                    </a:cubicBezTo>
                    <a:cubicBezTo>
                      <a:pt x="1449" y="5548"/>
                      <a:pt x="2082" y="5792"/>
                      <a:pt x="2716" y="5792"/>
                    </a:cubicBezTo>
                    <a:cubicBezTo>
                      <a:pt x="3259" y="5792"/>
                      <a:pt x="3804" y="5613"/>
                      <a:pt x="4256" y="5251"/>
                    </a:cubicBezTo>
                    <a:cubicBezTo>
                      <a:pt x="5237" y="4472"/>
                      <a:pt x="5475" y="3073"/>
                      <a:pt x="4811" y="2012"/>
                    </a:cubicBezTo>
                    <a:lnTo>
                      <a:pt x="5994" y="822"/>
                    </a:lnTo>
                    <a:cubicBezTo>
                      <a:pt x="5872" y="736"/>
                      <a:pt x="5756" y="642"/>
                      <a:pt x="5655" y="541"/>
                    </a:cubicBezTo>
                    <a:cubicBezTo>
                      <a:pt x="5497" y="382"/>
                      <a:pt x="5360" y="202"/>
                      <a:pt x="525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37495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27;p56"/>
              <p:cNvSpPr/>
              <p:nvPr/>
            </p:nvSpPr>
            <p:spPr>
              <a:xfrm>
                <a:off x="3654119" y="1906594"/>
                <a:ext cx="86575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2" extrusionOk="0">
                    <a:moveTo>
                      <a:pt x="1733" y="0"/>
                    </a:moveTo>
                    <a:cubicBezTo>
                      <a:pt x="1018" y="0"/>
                      <a:pt x="375" y="490"/>
                      <a:pt x="203" y="1212"/>
                    </a:cubicBezTo>
                    <a:cubicBezTo>
                      <a:pt x="1" y="2056"/>
                      <a:pt x="520" y="2907"/>
                      <a:pt x="1371" y="3109"/>
                    </a:cubicBezTo>
                    <a:cubicBezTo>
                      <a:pt x="1493" y="3138"/>
                      <a:pt x="1615" y="3152"/>
                      <a:pt x="1735" y="3152"/>
                    </a:cubicBezTo>
                    <a:cubicBezTo>
                      <a:pt x="2447" y="3152"/>
                      <a:pt x="3094" y="2662"/>
                      <a:pt x="3261" y="1940"/>
                    </a:cubicBezTo>
                    <a:cubicBezTo>
                      <a:pt x="3463" y="1096"/>
                      <a:pt x="2943" y="245"/>
                      <a:pt x="2099" y="43"/>
                    </a:cubicBezTo>
                    <a:cubicBezTo>
                      <a:pt x="1976" y="14"/>
                      <a:pt x="1854" y="0"/>
                      <a:pt x="173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5" t="17455" r="31439" b="17253"/>
          <a:stretch/>
        </p:blipFill>
        <p:spPr>
          <a:xfrm>
            <a:off x="7519888" y="4123450"/>
            <a:ext cx="466324" cy="479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0" name="Рисунок 8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4" r="-1"/>
          <a:stretch/>
        </p:blipFill>
        <p:spPr>
          <a:xfrm>
            <a:off x="7578292" y="2999245"/>
            <a:ext cx="407919" cy="279353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3" t="14783" r="32091" b="15432"/>
          <a:stretch/>
        </p:blipFill>
        <p:spPr>
          <a:xfrm>
            <a:off x="6919567" y="3479919"/>
            <a:ext cx="454593" cy="467350"/>
          </a:xfrm>
          <a:prstGeom prst="rect">
            <a:avLst/>
          </a:prstGeom>
        </p:spPr>
      </p:pic>
      <p:sp>
        <p:nvSpPr>
          <p:cNvPr id="92" name="Блок-схема: узел 91"/>
          <p:cNvSpPr/>
          <p:nvPr/>
        </p:nvSpPr>
        <p:spPr>
          <a:xfrm>
            <a:off x="7567699" y="3588927"/>
            <a:ext cx="439422" cy="384926"/>
          </a:xfrm>
          <a:prstGeom prst="flowChartConnector">
            <a:avLst/>
          </a:prstGeom>
          <a:ln w="12700">
            <a:solidFill>
              <a:srgbClr val="149C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Блок-схема: альтернативный процесс 92"/>
          <p:cNvSpPr/>
          <p:nvPr/>
        </p:nvSpPr>
        <p:spPr>
          <a:xfrm>
            <a:off x="3302664" y="282620"/>
            <a:ext cx="3454649" cy="698048"/>
          </a:xfrm>
          <a:prstGeom prst="flowChartAlternateProcess">
            <a:avLst/>
          </a:prstGeom>
          <a:noFill/>
          <a:ln w="38100"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3336817" y="204441"/>
            <a:ext cx="34546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на покупку жилья</a:t>
            </a:r>
            <a:endParaRPr lang="ru-R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/>
          <a:srcRect r="64790"/>
          <a:stretch/>
        </p:blipFill>
        <p:spPr>
          <a:xfrm>
            <a:off x="6321320" y="1428575"/>
            <a:ext cx="365938" cy="42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0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5563" y="251385"/>
            <a:ext cx="5512639" cy="430260"/>
          </a:xfrm>
        </p:spPr>
        <p:txBody>
          <a:bodyPr/>
          <a:lstStyle/>
          <a:p>
            <a:r>
              <a:rPr lang="ru-RU" sz="32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объекты</a:t>
            </a:r>
            <a:endParaRPr lang="ru-RU" sz="32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7"/>
          <a:stretch/>
        </p:blipFill>
        <p:spPr>
          <a:xfrm>
            <a:off x="365761" y="1603980"/>
            <a:ext cx="2460567" cy="30718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44" y="2199020"/>
            <a:ext cx="2867890" cy="2281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65514" y="1049006"/>
            <a:ext cx="2360814" cy="390698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ул.Кутузова</a:t>
            </a:r>
            <a:r>
              <a:rPr lang="ru-RU" b="1" dirty="0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д.14-16</a:t>
            </a:r>
            <a:endParaRPr lang="ru-RU" b="1" dirty="0">
              <a:solidFill>
                <a:srgbClr val="F57A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43482" y="1439704"/>
            <a:ext cx="2360814" cy="639032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ЖК «Калейдоскоп»</a:t>
            </a:r>
          </a:p>
          <a:p>
            <a:pPr algn="ctr"/>
            <a:r>
              <a:rPr lang="ru-RU" b="1" dirty="0" err="1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пер.Баррикад</a:t>
            </a:r>
            <a:r>
              <a:rPr lang="ru-RU" b="1" dirty="0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д.5</a:t>
            </a:r>
            <a:endParaRPr lang="ru-RU" b="1" dirty="0">
              <a:solidFill>
                <a:srgbClr val="F57A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20132" y="2417862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endParaRPr lang="ru-RU" b="1" dirty="0">
              <a:solidFill>
                <a:srgbClr val="FFFFFF"/>
              </a:solidFill>
              <a:latin typeface="dinpro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08912" y="1049006"/>
            <a:ext cx="2478578" cy="641586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СП </a:t>
            </a:r>
            <a:r>
              <a:rPr lang="ru-RU" b="1" dirty="0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МИНСКСТРОЙЭКСПОРТ</a:t>
            </a:r>
          </a:p>
          <a:p>
            <a:pPr algn="ctr"/>
            <a:r>
              <a:rPr lang="ru-RU" b="1" dirty="0" err="1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Анненки</a:t>
            </a:r>
            <a:r>
              <a:rPr lang="ru-RU" b="1" dirty="0" smtClean="0">
                <a:solidFill>
                  <a:srgbClr val="F57A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д.38 к.1</a:t>
            </a:r>
            <a:endParaRPr lang="ru-RU" b="1" dirty="0">
              <a:solidFill>
                <a:srgbClr val="F57A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6428" r="2792" b="7232"/>
          <a:stretch/>
        </p:blipFill>
        <p:spPr>
          <a:xfrm>
            <a:off x="6421450" y="1828047"/>
            <a:ext cx="2148972" cy="3164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478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9"/>
          <p:cNvSpPr txBox="1">
            <a:spLocks noGrp="1"/>
          </p:cNvSpPr>
          <p:nvPr>
            <p:ph type="title"/>
          </p:nvPr>
        </p:nvSpPr>
        <p:spPr>
          <a:xfrm>
            <a:off x="1574174" y="310643"/>
            <a:ext cx="6126480" cy="6019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энергетической эффективности</a:t>
            </a:r>
            <a:endParaRPr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"/>
          <a:stretch/>
        </p:blipFill>
        <p:spPr>
          <a:xfrm>
            <a:off x="1038002" y="1131401"/>
            <a:ext cx="7242587" cy="2185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154381" y="3535542"/>
            <a:ext cx="6966066" cy="1197446"/>
          </a:xfrm>
          <a:prstGeom prst="roundRect">
            <a:avLst/>
          </a:prstGeom>
          <a:gradFill>
            <a:gsLst>
              <a:gs pos="0">
                <a:schemeClr val="dk2">
                  <a:tint val="40000"/>
                  <a:satMod val="350000"/>
                </a:schemeClr>
              </a:gs>
              <a:gs pos="7000">
                <a:schemeClr val="tx1">
                  <a:lumMod val="20000"/>
                  <a:lumOff val="80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450000" algn="just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Калуге успешно применяются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энергоэффективные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технологии в строительстве. 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Это включает использование современных теплоизоляционных материалов, "умных" систем управления энергопотреблением. </a:t>
            </a:r>
          </a:p>
          <a:p>
            <a:pPr marL="0" lvl="0" indent="450000" algn="just">
              <a:buNone/>
            </a:pP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Более высокий класс 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энергоэффективности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позволяет жителям сэкономить на жилищно-коммунальных услугах.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sidential Real Estate Business Plan by Slidesgo">
  <a:themeElements>
    <a:clrScheme name="Simple Light">
      <a:dk1>
        <a:srgbClr val="152A51"/>
      </a:dk1>
      <a:lt1>
        <a:srgbClr val="FFFFFF"/>
      </a:lt1>
      <a:dk2>
        <a:srgbClr val="A1341A"/>
      </a:dk2>
      <a:lt2>
        <a:srgbClr val="191919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5138</TotalTime>
  <Words>694</Words>
  <Application>Microsoft Office PowerPoint</Application>
  <PresentationFormat>Экран (16:9)</PresentationFormat>
  <Paragraphs>105</Paragraphs>
  <Slides>19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Arial Unicode MS</vt:lpstr>
      <vt:lpstr>NSimSun</vt:lpstr>
      <vt:lpstr>Arial</vt:lpstr>
      <vt:lpstr>Calibri</vt:lpstr>
      <vt:lpstr>dinpro</vt:lpstr>
      <vt:lpstr>Franklin Gothic Medium</vt:lpstr>
      <vt:lpstr>Nunito Light</vt:lpstr>
      <vt:lpstr>Open Sans</vt:lpstr>
      <vt:lpstr>Open Sans Light</vt:lpstr>
      <vt:lpstr>Raleway</vt:lpstr>
      <vt:lpstr>Source Sans 3</vt:lpstr>
      <vt:lpstr>Tahoma</vt:lpstr>
      <vt:lpstr>Times New Roman</vt:lpstr>
      <vt:lpstr>Residential Real Estate Business Plan by Slidesgo</vt:lpstr>
      <vt:lpstr>Реализация проектов жилищного строительства в Муниципальном образовании «Город Калуга» за 2024 год и перспективы развития города в 2025 году</vt:lpstr>
      <vt:lpstr>Презентация PowerPoint</vt:lpstr>
      <vt:lpstr>План на 2024 год выполнен в полном объеме</vt:lpstr>
      <vt:lpstr>Застройщики, участвующие в программе «Обеспечение жильем детей-сирот и детей, оставшихся без попечения родителей»</vt:lpstr>
      <vt:lpstr>Застройщики участвующие в программе «Расселения аварийного жилищного фонда» в 2025 году</vt:lpstr>
      <vt:lpstr>Государственные программы поддержки</vt:lpstr>
      <vt:lpstr>Презентация PowerPoint</vt:lpstr>
      <vt:lpstr>Проблемные объекты</vt:lpstr>
      <vt:lpstr>Классы энергетической эффективности</vt:lpstr>
      <vt:lpstr>BIM (ТИМ)-моделирование</vt:lpstr>
      <vt:lpstr>Концепция «Двор без машин» или «Бесступенчатый двор»</vt:lpstr>
      <vt:lpstr>Социальные объекты, введенные в 2024 году</vt:lpstr>
      <vt:lpstr>Социальные объекты 2025 год</vt:lpstr>
      <vt:lpstr>Развитие территории Яченского водохранилища  </vt:lpstr>
      <vt:lpstr>Приказ Управления по охране объектов культурного наследия Калужской области от 25.12.2024 № 140  </vt:lpstr>
      <vt:lpstr>Комплексное развитие территории</vt:lpstr>
      <vt:lpstr>КРТ по инициативе правообладателя: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Residential Real Estate Business Plan</dc:title>
  <cp:lastModifiedBy>Ксения Рустемовна Абдраимова</cp:lastModifiedBy>
  <cp:revision>215</cp:revision>
  <dcterms:modified xsi:type="dcterms:W3CDTF">2025-03-17T08:34:22Z</dcterms:modified>
</cp:coreProperties>
</file>